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6" r:id="rId2"/>
    <p:sldId id="30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300" r:id="rId15"/>
    <p:sldId id="294" r:id="rId16"/>
    <p:sldId id="295" r:id="rId17"/>
    <p:sldId id="296" r:id="rId18"/>
    <p:sldId id="297" r:id="rId19"/>
    <p:sldId id="298" r:id="rId20"/>
    <p:sldId id="299" r:id="rId21"/>
    <p:sldId id="301" r:id="rId22"/>
    <p:sldId id="304" r:id="rId23"/>
    <p:sldId id="303" r:id="rId24"/>
    <p:sldId id="305" r:id="rId25"/>
    <p:sldId id="306" r:id="rId26"/>
    <p:sldId id="307" r:id="rId27"/>
  </p:sldIdLst>
  <p:sldSz cx="12192000" cy="6858000"/>
  <p:notesSz cx="6797675" cy="992822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70A00"/>
    <a:srgbClr val="0A3085"/>
    <a:srgbClr val="F8F8F8"/>
    <a:srgbClr val="FAFAFA"/>
    <a:srgbClr val="FBFBFB"/>
    <a:srgbClr val="FEFEFE"/>
    <a:srgbClr val="FDFD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FA0EB-470E-4DB9-A894-EE728CC64F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0970B0-BB8D-4B66-8CBE-B2E72A890F8B}">
      <dgm:prSet phldrT="[Текст]" custT="1"/>
      <dgm:spPr/>
      <dgm:t>
        <a:bodyPr/>
        <a:lstStyle/>
        <a:p>
          <a:r>
            <a:rPr lang="ru-RU" sz="2400" dirty="0" smtClean="0"/>
            <a:t>полноценное проживание детства как основа реализации личностного потенциала на всех этапах жизни</a:t>
          </a:r>
          <a:endParaRPr lang="ru-RU" sz="2400" dirty="0"/>
        </a:p>
      </dgm:t>
    </dgm:pt>
    <dgm:pt modelId="{5C228FDE-8B22-4B54-9D9D-736BA71325DE}" type="parTrans" cxnId="{9064E159-1414-460E-A980-F22E70CC0F02}">
      <dgm:prSet/>
      <dgm:spPr/>
      <dgm:t>
        <a:bodyPr/>
        <a:lstStyle/>
        <a:p>
          <a:endParaRPr lang="ru-RU"/>
        </a:p>
      </dgm:t>
    </dgm:pt>
    <dgm:pt modelId="{5A3B36B5-E4FF-4A7D-9689-9A7BB1CAADEE}" type="sibTrans" cxnId="{9064E159-1414-460E-A980-F22E70CC0F02}">
      <dgm:prSet/>
      <dgm:spPr/>
      <dgm:t>
        <a:bodyPr/>
        <a:lstStyle/>
        <a:p>
          <a:endParaRPr lang="ru-RU"/>
        </a:p>
      </dgm:t>
    </dgm:pt>
    <dgm:pt modelId="{8BD58E7D-16A9-4863-B988-C66FBB62BFB3}" type="asst">
      <dgm:prSet phldrT="[Текст]" custT="1"/>
      <dgm:spPr/>
      <dgm:t>
        <a:bodyPr/>
        <a:lstStyle/>
        <a:p>
          <a:r>
            <a:rPr lang="ru-RU" sz="2400" dirty="0" smtClean="0"/>
            <a:t>Результаты дошкольного образования</a:t>
          </a:r>
          <a:endParaRPr lang="ru-RU" sz="2400" dirty="0"/>
        </a:p>
      </dgm:t>
    </dgm:pt>
    <dgm:pt modelId="{1BD4B2DF-5E31-4924-BCB6-CAA60DB7D64D}" type="parTrans" cxnId="{03E2A1CA-34FD-4C52-8F5F-BD24007A07B6}">
      <dgm:prSet/>
      <dgm:spPr/>
      <dgm:t>
        <a:bodyPr/>
        <a:lstStyle/>
        <a:p>
          <a:endParaRPr lang="ru-RU"/>
        </a:p>
      </dgm:t>
    </dgm:pt>
    <dgm:pt modelId="{4F145C4B-D02C-44D1-8C68-A1F59ADD03EC}" type="sibTrans" cxnId="{03E2A1CA-34FD-4C52-8F5F-BD24007A07B6}">
      <dgm:prSet/>
      <dgm:spPr/>
      <dgm:t>
        <a:bodyPr/>
        <a:lstStyle/>
        <a:p>
          <a:endParaRPr lang="ru-RU"/>
        </a:p>
      </dgm:t>
    </dgm:pt>
    <dgm:pt modelId="{144521DA-B114-4242-858F-7D908FFA09CF}">
      <dgm:prSet phldrT="[Текст]" custT="1"/>
      <dgm:spPr/>
      <dgm:t>
        <a:bodyPr/>
        <a:lstStyle/>
        <a:p>
          <a:r>
            <a:rPr lang="ru-RU" sz="2400" dirty="0" smtClean="0"/>
            <a:t>социализация</a:t>
          </a:r>
          <a:endParaRPr lang="ru-RU" sz="2400" dirty="0"/>
        </a:p>
      </dgm:t>
    </dgm:pt>
    <dgm:pt modelId="{58DEC441-4ED8-44C7-8A33-C57C9D9BF52C}" type="parTrans" cxnId="{CB7CBB21-80FF-434E-9AE9-BDF290BD67C0}">
      <dgm:prSet/>
      <dgm:spPr/>
      <dgm:t>
        <a:bodyPr/>
        <a:lstStyle/>
        <a:p>
          <a:endParaRPr lang="ru-RU"/>
        </a:p>
      </dgm:t>
    </dgm:pt>
    <dgm:pt modelId="{5B0CF304-4E33-4933-B5C1-AC1AAC426ED9}" type="sibTrans" cxnId="{CB7CBB21-80FF-434E-9AE9-BDF290BD67C0}">
      <dgm:prSet/>
      <dgm:spPr/>
      <dgm:t>
        <a:bodyPr/>
        <a:lstStyle/>
        <a:p>
          <a:endParaRPr lang="ru-RU"/>
        </a:p>
      </dgm:t>
    </dgm:pt>
    <dgm:pt modelId="{71D4629B-8821-43AC-83D7-ECC2A3A21573}">
      <dgm:prSet phldrT="[Текст]" custT="1"/>
      <dgm:spPr/>
      <dgm:t>
        <a:bodyPr/>
        <a:lstStyle/>
        <a:p>
          <a:r>
            <a:rPr lang="ru-RU" sz="2000" dirty="0" smtClean="0"/>
            <a:t>уровень развития любознательности, активности, самостоятельности, познавательной инициативы</a:t>
          </a:r>
          <a:endParaRPr lang="ru-RU" sz="2000" dirty="0"/>
        </a:p>
      </dgm:t>
    </dgm:pt>
    <dgm:pt modelId="{7EAE32F0-18F5-4500-B0C9-3836896E13A3}" type="parTrans" cxnId="{A6FC4EC9-AA23-4C1D-8952-DB0DD0128002}">
      <dgm:prSet/>
      <dgm:spPr/>
      <dgm:t>
        <a:bodyPr/>
        <a:lstStyle/>
        <a:p>
          <a:endParaRPr lang="ru-RU"/>
        </a:p>
      </dgm:t>
    </dgm:pt>
    <dgm:pt modelId="{C3E46C0C-F006-40C7-B4F2-0C9A4F0C946B}" type="sibTrans" cxnId="{A6FC4EC9-AA23-4C1D-8952-DB0DD0128002}">
      <dgm:prSet/>
      <dgm:spPr/>
      <dgm:t>
        <a:bodyPr/>
        <a:lstStyle/>
        <a:p>
          <a:endParaRPr lang="ru-RU"/>
        </a:p>
      </dgm:t>
    </dgm:pt>
    <dgm:pt modelId="{BCEF4ACA-2DA6-4B57-A8AB-4E9CC0E1BA41}">
      <dgm:prSet phldrT="[Текст]"/>
      <dgm:spPr/>
      <dgm:t>
        <a:bodyPr/>
        <a:lstStyle/>
        <a:p>
          <a:r>
            <a:rPr lang="ru-RU" dirty="0" smtClean="0"/>
            <a:t>готовность к преодолению ошибок и неудач, поиску решений в новой, нестандартной ситуации, в условиях дефицита информации</a:t>
          </a:r>
          <a:endParaRPr lang="ru-RU" dirty="0"/>
        </a:p>
      </dgm:t>
    </dgm:pt>
    <dgm:pt modelId="{0B04CE78-FC75-4AAD-8696-36B3BD698925}" type="parTrans" cxnId="{334D71AE-6018-49FA-961E-7225E684E360}">
      <dgm:prSet/>
      <dgm:spPr/>
      <dgm:t>
        <a:bodyPr/>
        <a:lstStyle/>
        <a:p>
          <a:endParaRPr lang="ru-RU"/>
        </a:p>
      </dgm:t>
    </dgm:pt>
    <dgm:pt modelId="{BB14DAF4-7A52-4A1A-A29C-9BBFC52A89D2}" type="sibTrans" cxnId="{334D71AE-6018-49FA-961E-7225E684E360}">
      <dgm:prSet/>
      <dgm:spPr/>
      <dgm:t>
        <a:bodyPr/>
        <a:lstStyle/>
        <a:p>
          <a:endParaRPr lang="ru-RU"/>
        </a:p>
      </dgm:t>
    </dgm:pt>
    <dgm:pt modelId="{582338F8-9FD5-4F09-A457-33A1E110DC92}" type="pres">
      <dgm:prSet presAssocID="{CDCFA0EB-470E-4DB9-A894-EE728CC64F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80DD50-1209-417B-9D33-CA7C6B674FF9}" type="pres">
      <dgm:prSet presAssocID="{7D0970B0-BB8D-4B66-8CBE-B2E72A890F8B}" presName="hierRoot1" presStyleCnt="0">
        <dgm:presLayoutVars>
          <dgm:hierBranch val="init"/>
        </dgm:presLayoutVars>
      </dgm:prSet>
      <dgm:spPr/>
    </dgm:pt>
    <dgm:pt modelId="{3D71A274-AD04-4AFD-A1F0-0A87694B5B23}" type="pres">
      <dgm:prSet presAssocID="{7D0970B0-BB8D-4B66-8CBE-B2E72A890F8B}" presName="rootComposite1" presStyleCnt="0"/>
      <dgm:spPr/>
    </dgm:pt>
    <dgm:pt modelId="{109016D4-3267-491A-8CD8-27F4D809615E}" type="pres">
      <dgm:prSet presAssocID="{7D0970B0-BB8D-4B66-8CBE-B2E72A890F8B}" presName="rootText1" presStyleLbl="node0" presStyleIdx="0" presStyleCnt="1" custScaleX="2753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31293D-1C4C-45E6-94AC-AF7A84049ACB}" type="pres">
      <dgm:prSet presAssocID="{7D0970B0-BB8D-4B66-8CBE-B2E72A890F8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2CC17A6-D9D9-425A-81A1-8FC54C6305C3}" type="pres">
      <dgm:prSet presAssocID="{7D0970B0-BB8D-4B66-8CBE-B2E72A890F8B}" presName="hierChild2" presStyleCnt="0"/>
      <dgm:spPr/>
    </dgm:pt>
    <dgm:pt modelId="{F3BEF63F-B3E1-4182-9C95-AD9B811926CD}" type="pres">
      <dgm:prSet presAssocID="{58DEC441-4ED8-44C7-8A33-C57C9D9BF52C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C6D8737-8B42-4B30-96F9-DFC356A76D42}" type="pres">
      <dgm:prSet presAssocID="{144521DA-B114-4242-858F-7D908FFA09CF}" presName="hierRoot2" presStyleCnt="0">
        <dgm:presLayoutVars>
          <dgm:hierBranch val="init"/>
        </dgm:presLayoutVars>
      </dgm:prSet>
      <dgm:spPr/>
    </dgm:pt>
    <dgm:pt modelId="{4D1B5146-2B67-46C2-9F1B-D69C4A15A83A}" type="pres">
      <dgm:prSet presAssocID="{144521DA-B114-4242-858F-7D908FFA09CF}" presName="rootComposite" presStyleCnt="0"/>
      <dgm:spPr/>
    </dgm:pt>
    <dgm:pt modelId="{45A3CCE6-DC9A-429F-BAEA-4E830DF8D91B}" type="pres">
      <dgm:prSet presAssocID="{144521DA-B114-4242-858F-7D908FFA09CF}" presName="rootText" presStyleLbl="node2" presStyleIdx="0" presStyleCnt="3" custScaleX="128759" custScaleY="126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BFEF23-147C-4678-9190-8FD40808416C}" type="pres">
      <dgm:prSet presAssocID="{144521DA-B114-4242-858F-7D908FFA09CF}" presName="rootConnector" presStyleLbl="node2" presStyleIdx="0" presStyleCnt="3"/>
      <dgm:spPr/>
      <dgm:t>
        <a:bodyPr/>
        <a:lstStyle/>
        <a:p>
          <a:endParaRPr lang="ru-RU"/>
        </a:p>
      </dgm:t>
    </dgm:pt>
    <dgm:pt modelId="{7B79C407-521E-43C6-B28D-9DA240085C98}" type="pres">
      <dgm:prSet presAssocID="{144521DA-B114-4242-858F-7D908FFA09CF}" presName="hierChild4" presStyleCnt="0"/>
      <dgm:spPr/>
    </dgm:pt>
    <dgm:pt modelId="{1362279B-4338-4965-83FF-FCF5E2DB51CF}" type="pres">
      <dgm:prSet presAssocID="{144521DA-B114-4242-858F-7D908FFA09CF}" presName="hierChild5" presStyleCnt="0"/>
      <dgm:spPr/>
    </dgm:pt>
    <dgm:pt modelId="{2CC310A0-DE40-44E3-83AC-50DC5E0610A7}" type="pres">
      <dgm:prSet presAssocID="{7EAE32F0-18F5-4500-B0C9-3836896E13A3}" presName="Name37" presStyleLbl="parChTrans1D2" presStyleIdx="1" presStyleCnt="4"/>
      <dgm:spPr/>
      <dgm:t>
        <a:bodyPr/>
        <a:lstStyle/>
        <a:p>
          <a:endParaRPr lang="ru-RU"/>
        </a:p>
      </dgm:t>
    </dgm:pt>
    <dgm:pt modelId="{EF4EB6E6-7DE3-445B-980E-3BEAF7EA79A6}" type="pres">
      <dgm:prSet presAssocID="{71D4629B-8821-43AC-83D7-ECC2A3A21573}" presName="hierRoot2" presStyleCnt="0">
        <dgm:presLayoutVars>
          <dgm:hierBranch val="init"/>
        </dgm:presLayoutVars>
      </dgm:prSet>
      <dgm:spPr/>
    </dgm:pt>
    <dgm:pt modelId="{F0E356FF-7FE0-4D46-A376-336FCEAEE3B0}" type="pres">
      <dgm:prSet presAssocID="{71D4629B-8821-43AC-83D7-ECC2A3A21573}" presName="rootComposite" presStyleCnt="0"/>
      <dgm:spPr/>
    </dgm:pt>
    <dgm:pt modelId="{5FCC5F54-CAB8-4183-939E-BB5CD4974B15}" type="pres">
      <dgm:prSet presAssocID="{71D4629B-8821-43AC-83D7-ECC2A3A21573}" presName="rootText" presStyleLbl="node2" presStyleIdx="1" presStyleCnt="3" custScaleX="128734" custScaleY="195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A63E2D-3B50-4186-BB18-6D90067BC4A3}" type="pres">
      <dgm:prSet presAssocID="{71D4629B-8821-43AC-83D7-ECC2A3A21573}" presName="rootConnector" presStyleLbl="node2" presStyleIdx="1" presStyleCnt="3"/>
      <dgm:spPr/>
      <dgm:t>
        <a:bodyPr/>
        <a:lstStyle/>
        <a:p>
          <a:endParaRPr lang="ru-RU"/>
        </a:p>
      </dgm:t>
    </dgm:pt>
    <dgm:pt modelId="{4638BC9E-E0A6-4521-93A4-ACD68A15DC15}" type="pres">
      <dgm:prSet presAssocID="{71D4629B-8821-43AC-83D7-ECC2A3A21573}" presName="hierChild4" presStyleCnt="0"/>
      <dgm:spPr/>
    </dgm:pt>
    <dgm:pt modelId="{F567256D-0F51-4713-B56D-DB09B7F95A32}" type="pres">
      <dgm:prSet presAssocID="{71D4629B-8821-43AC-83D7-ECC2A3A21573}" presName="hierChild5" presStyleCnt="0"/>
      <dgm:spPr/>
    </dgm:pt>
    <dgm:pt modelId="{C9D0B4ED-9A6F-4D04-BEF0-E5A80C419A69}" type="pres">
      <dgm:prSet presAssocID="{0B04CE78-FC75-4AAD-8696-36B3BD698925}" presName="Name37" presStyleLbl="parChTrans1D2" presStyleIdx="2" presStyleCnt="4"/>
      <dgm:spPr/>
      <dgm:t>
        <a:bodyPr/>
        <a:lstStyle/>
        <a:p>
          <a:endParaRPr lang="ru-RU"/>
        </a:p>
      </dgm:t>
    </dgm:pt>
    <dgm:pt modelId="{F9DC12D3-5041-4DAD-8897-455FAE745E56}" type="pres">
      <dgm:prSet presAssocID="{BCEF4ACA-2DA6-4B57-A8AB-4E9CC0E1BA41}" presName="hierRoot2" presStyleCnt="0">
        <dgm:presLayoutVars>
          <dgm:hierBranch val="init"/>
        </dgm:presLayoutVars>
      </dgm:prSet>
      <dgm:spPr/>
    </dgm:pt>
    <dgm:pt modelId="{73605AC8-B6E4-469B-B8AB-79EB415FD056}" type="pres">
      <dgm:prSet presAssocID="{BCEF4ACA-2DA6-4B57-A8AB-4E9CC0E1BA41}" presName="rootComposite" presStyleCnt="0"/>
      <dgm:spPr/>
    </dgm:pt>
    <dgm:pt modelId="{7918AA0A-683F-467D-8AD9-83C6B9DC9119}" type="pres">
      <dgm:prSet presAssocID="{BCEF4ACA-2DA6-4B57-A8AB-4E9CC0E1BA41}" presName="rootText" presStyleLbl="node2" presStyleIdx="2" presStyleCnt="3" custScaleX="172328" custScaleY="181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E02A10-1635-4873-ACB1-EC48F03170B4}" type="pres">
      <dgm:prSet presAssocID="{BCEF4ACA-2DA6-4B57-A8AB-4E9CC0E1BA41}" presName="rootConnector" presStyleLbl="node2" presStyleIdx="2" presStyleCnt="3"/>
      <dgm:spPr/>
      <dgm:t>
        <a:bodyPr/>
        <a:lstStyle/>
        <a:p>
          <a:endParaRPr lang="ru-RU"/>
        </a:p>
      </dgm:t>
    </dgm:pt>
    <dgm:pt modelId="{2A0383EA-1FB3-481B-A659-F4581F18A843}" type="pres">
      <dgm:prSet presAssocID="{BCEF4ACA-2DA6-4B57-A8AB-4E9CC0E1BA41}" presName="hierChild4" presStyleCnt="0"/>
      <dgm:spPr/>
    </dgm:pt>
    <dgm:pt modelId="{365FAF50-CDF2-41C5-8920-4FB43829F332}" type="pres">
      <dgm:prSet presAssocID="{BCEF4ACA-2DA6-4B57-A8AB-4E9CC0E1BA41}" presName="hierChild5" presStyleCnt="0"/>
      <dgm:spPr/>
    </dgm:pt>
    <dgm:pt modelId="{0C30B09C-AC9A-444C-9A63-1105F16041A5}" type="pres">
      <dgm:prSet presAssocID="{7D0970B0-BB8D-4B66-8CBE-B2E72A890F8B}" presName="hierChild3" presStyleCnt="0"/>
      <dgm:spPr/>
    </dgm:pt>
    <dgm:pt modelId="{FB3FA9D8-884B-45A6-BEBC-EE7F936BF59F}" type="pres">
      <dgm:prSet presAssocID="{1BD4B2DF-5E31-4924-BCB6-CAA60DB7D64D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47E42867-BC77-4718-888A-86AD4D48985B}" type="pres">
      <dgm:prSet presAssocID="{8BD58E7D-16A9-4863-B988-C66FBB62BFB3}" presName="hierRoot3" presStyleCnt="0">
        <dgm:presLayoutVars>
          <dgm:hierBranch val="init"/>
        </dgm:presLayoutVars>
      </dgm:prSet>
      <dgm:spPr/>
    </dgm:pt>
    <dgm:pt modelId="{8A86D46C-4E75-4ED2-8AD8-92CC88BDEE91}" type="pres">
      <dgm:prSet presAssocID="{8BD58E7D-16A9-4863-B988-C66FBB62BFB3}" presName="rootComposite3" presStyleCnt="0"/>
      <dgm:spPr/>
    </dgm:pt>
    <dgm:pt modelId="{2FC439F8-623E-4217-9599-C198D108EE95}" type="pres">
      <dgm:prSet presAssocID="{8BD58E7D-16A9-4863-B988-C66FBB62BFB3}" presName="rootText3" presStyleLbl="asst1" presStyleIdx="0" presStyleCnt="1" custScaleX="168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64ADAA-EBAE-4DF1-AABB-57B49B358FFF}" type="pres">
      <dgm:prSet presAssocID="{8BD58E7D-16A9-4863-B988-C66FBB62BFB3}" presName="rootConnector3" presStyleLbl="asst1" presStyleIdx="0" presStyleCnt="1"/>
      <dgm:spPr/>
      <dgm:t>
        <a:bodyPr/>
        <a:lstStyle/>
        <a:p>
          <a:endParaRPr lang="ru-RU"/>
        </a:p>
      </dgm:t>
    </dgm:pt>
    <dgm:pt modelId="{4BF05A02-4EE8-4209-87F8-7CBC11503DA7}" type="pres">
      <dgm:prSet presAssocID="{8BD58E7D-16A9-4863-B988-C66FBB62BFB3}" presName="hierChild6" presStyleCnt="0"/>
      <dgm:spPr/>
    </dgm:pt>
    <dgm:pt modelId="{2FC55416-FACC-427A-B9BD-527F1206DFB2}" type="pres">
      <dgm:prSet presAssocID="{8BD58E7D-16A9-4863-B988-C66FBB62BFB3}" presName="hierChild7" presStyleCnt="0"/>
      <dgm:spPr/>
    </dgm:pt>
  </dgm:ptLst>
  <dgm:cxnLst>
    <dgm:cxn modelId="{CB7CBB21-80FF-434E-9AE9-BDF290BD67C0}" srcId="{7D0970B0-BB8D-4B66-8CBE-B2E72A890F8B}" destId="{144521DA-B114-4242-858F-7D908FFA09CF}" srcOrd="1" destOrd="0" parTransId="{58DEC441-4ED8-44C7-8A33-C57C9D9BF52C}" sibTransId="{5B0CF304-4E33-4933-B5C1-AC1AAC426ED9}"/>
    <dgm:cxn modelId="{26FDF372-97BC-4979-B92B-D8DA054465E5}" type="presOf" srcId="{CDCFA0EB-470E-4DB9-A894-EE728CC64F4F}" destId="{582338F8-9FD5-4F09-A457-33A1E110DC92}" srcOrd="0" destOrd="0" presId="urn:microsoft.com/office/officeart/2005/8/layout/orgChart1"/>
    <dgm:cxn modelId="{9064E159-1414-460E-A980-F22E70CC0F02}" srcId="{CDCFA0EB-470E-4DB9-A894-EE728CC64F4F}" destId="{7D0970B0-BB8D-4B66-8CBE-B2E72A890F8B}" srcOrd="0" destOrd="0" parTransId="{5C228FDE-8B22-4B54-9D9D-736BA71325DE}" sibTransId="{5A3B36B5-E4FF-4A7D-9689-9A7BB1CAADEE}"/>
    <dgm:cxn modelId="{523D4B5C-EFFF-4F51-BF4E-0E0DED9B3B8F}" type="presOf" srcId="{BCEF4ACA-2DA6-4B57-A8AB-4E9CC0E1BA41}" destId="{7918AA0A-683F-467D-8AD9-83C6B9DC9119}" srcOrd="0" destOrd="0" presId="urn:microsoft.com/office/officeart/2005/8/layout/orgChart1"/>
    <dgm:cxn modelId="{9D2D04A7-18D2-490F-A977-96BDE4D2A4C6}" type="presOf" srcId="{BCEF4ACA-2DA6-4B57-A8AB-4E9CC0E1BA41}" destId="{F8E02A10-1635-4873-ACB1-EC48F03170B4}" srcOrd="1" destOrd="0" presId="urn:microsoft.com/office/officeart/2005/8/layout/orgChart1"/>
    <dgm:cxn modelId="{F9419731-068B-41F1-9D67-DBC54FFB79D2}" type="presOf" srcId="{7D0970B0-BB8D-4B66-8CBE-B2E72A890F8B}" destId="{FA31293D-1C4C-45E6-94AC-AF7A84049ACB}" srcOrd="1" destOrd="0" presId="urn:microsoft.com/office/officeart/2005/8/layout/orgChart1"/>
    <dgm:cxn modelId="{FBBE5B9C-2A4A-43D2-A362-8A764A9AEA16}" type="presOf" srcId="{8BD58E7D-16A9-4863-B988-C66FBB62BFB3}" destId="{2FC439F8-623E-4217-9599-C198D108EE95}" srcOrd="0" destOrd="0" presId="urn:microsoft.com/office/officeart/2005/8/layout/orgChart1"/>
    <dgm:cxn modelId="{B7E56070-8791-40B3-A2AF-BB6EF706EC1C}" type="presOf" srcId="{58DEC441-4ED8-44C7-8A33-C57C9D9BF52C}" destId="{F3BEF63F-B3E1-4182-9C95-AD9B811926CD}" srcOrd="0" destOrd="0" presId="urn:microsoft.com/office/officeart/2005/8/layout/orgChart1"/>
    <dgm:cxn modelId="{334D71AE-6018-49FA-961E-7225E684E360}" srcId="{7D0970B0-BB8D-4B66-8CBE-B2E72A890F8B}" destId="{BCEF4ACA-2DA6-4B57-A8AB-4E9CC0E1BA41}" srcOrd="3" destOrd="0" parTransId="{0B04CE78-FC75-4AAD-8696-36B3BD698925}" sibTransId="{BB14DAF4-7A52-4A1A-A29C-9BBFC52A89D2}"/>
    <dgm:cxn modelId="{20992779-5946-4FA7-9769-1D634AFDE9B6}" type="presOf" srcId="{7EAE32F0-18F5-4500-B0C9-3836896E13A3}" destId="{2CC310A0-DE40-44E3-83AC-50DC5E0610A7}" srcOrd="0" destOrd="0" presId="urn:microsoft.com/office/officeart/2005/8/layout/orgChart1"/>
    <dgm:cxn modelId="{79CA7016-C04F-4396-AC61-176561662995}" type="presOf" srcId="{0B04CE78-FC75-4AAD-8696-36B3BD698925}" destId="{C9D0B4ED-9A6F-4D04-BEF0-E5A80C419A69}" srcOrd="0" destOrd="0" presId="urn:microsoft.com/office/officeart/2005/8/layout/orgChart1"/>
    <dgm:cxn modelId="{28FEAD4E-7746-4A61-A0F3-03FE4A7C09A5}" type="presOf" srcId="{1BD4B2DF-5E31-4924-BCB6-CAA60DB7D64D}" destId="{FB3FA9D8-884B-45A6-BEBC-EE7F936BF59F}" srcOrd="0" destOrd="0" presId="urn:microsoft.com/office/officeart/2005/8/layout/orgChart1"/>
    <dgm:cxn modelId="{FD092C2B-77C6-4DB8-83C9-1E24419CDCD0}" type="presOf" srcId="{144521DA-B114-4242-858F-7D908FFA09CF}" destId="{A6BFEF23-147C-4678-9190-8FD40808416C}" srcOrd="1" destOrd="0" presId="urn:microsoft.com/office/officeart/2005/8/layout/orgChart1"/>
    <dgm:cxn modelId="{3298070D-9A4B-4332-B471-BF6A10BF9328}" type="presOf" srcId="{144521DA-B114-4242-858F-7D908FFA09CF}" destId="{45A3CCE6-DC9A-429F-BAEA-4E830DF8D91B}" srcOrd="0" destOrd="0" presId="urn:microsoft.com/office/officeart/2005/8/layout/orgChart1"/>
    <dgm:cxn modelId="{A6FC4EC9-AA23-4C1D-8952-DB0DD0128002}" srcId="{7D0970B0-BB8D-4B66-8CBE-B2E72A890F8B}" destId="{71D4629B-8821-43AC-83D7-ECC2A3A21573}" srcOrd="2" destOrd="0" parTransId="{7EAE32F0-18F5-4500-B0C9-3836896E13A3}" sibTransId="{C3E46C0C-F006-40C7-B4F2-0C9A4F0C946B}"/>
    <dgm:cxn modelId="{8020D7B5-5DEE-4B46-96DA-61E427D695A0}" type="presOf" srcId="{71D4629B-8821-43AC-83D7-ECC2A3A21573}" destId="{5FCC5F54-CAB8-4183-939E-BB5CD4974B15}" srcOrd="0" destOrd="0" presId="urn:microsoft.com/office/officeart/2005/8/layout/orgChart1"/>
    <dgm:cxn modelId="{D7B6448B-EC3E-4E5B-AD76-04F8613ADA54}" type="presOf" srcId="{71D4629B-8821-43AC-83D7-ECC2A3A21573}" destId="{8CA63E2D-3B50-4186-BB18-6D90067BC4A3}" srcOrd="1" destOrd="0" presId="urn:microsoft.com/office/officeart/2005/8/layout/orgChart1"/>
    <dgm:cxn modelId="{5143A687-F5E0-4305-9BFA-C07B886CA36A}" type="presOf" srcId="{7D0970B0-BB8D-4B66-8CBE-B2E72A890F8B}" destId="{109016D4-3267-491A-8CD8-27F4D809615E}" srcOrd="0" destOrd="0" presId="urn:microsoft.com/office/officeart/2005/8/layout/orgChart1"/>
    <dgm:cxn modelId="{D8904B40-382E-4D65-B98D-3117ECBA34D8}" type="presOf" srcId="{8BD58E7D-16A9-4863-B988-C66FBB62BFB3}" destId="{FA64ADAA-EBAE-4DF1-AABB-57B49B358FFF}" srcOrd="1" destOrd="0" presId="urn:microsoft.com/office/officeart/2005/8/layout/orgChart1"/>
    <dgm:cxn modelId="{03E2A1CA-34FD-4C52-8F5F-BD24007A07B6}" srcId="{7D0970B0-BB8D-4B66-8CBE-B2E72A890F8B}" destId="{8BD58E7D-16A9-4863-B988-C66FBB62BFB3}" srcOrd="0" destOrd="0" parTransId="{1BD4B2DF-5E31-4924-BCB6-CAA60DB7D64D}" sibTransId="{4F145C4B-D02C-44D1-8C68-A1F59ADD03EC}"/>
    <dgm:cxn modelId="{2A059C59-40A2-45EA-BDC6-7DA3987F0527}" type="presParOf" srcId="{582338F8-9FD5-4F09-A457-33A1E110DC92}" destId="{C580DD50-1209-417B-9D33-CA7C6B674FF9}" srcOrd="0" destOrd="0" presId="urn:microsoft.com/office/officeart/2005/8/layout/orgChart1"/>
    <dgm:cxn modelId="{D79F0A81-0CBE-45A2-94B3-B1BFD5805CD2}" type="presParOf" srcId="{C580DD50-1209-417B-9D33-CA7C6B674FF9}" destId="{3D71A274-AD04-4AFD-A1F0-0A87694B5B23}" srcOrd="0" destOrd="0" presId="urn:microsoft.com/office/officeart/2005/8/layout/orgChart1"/>
    <dgm:cxn modelId="{50507FFD-9491-4744-910D-EEEBBBF868D1}" type="presParOf" srcId="{3D71A274-AD04-4AFD-A1F0-0A87694B5B23}" destId="{109016D4-3267-491A-8CD8-27F4D809615E}" srcOrd="0" destOrd="0" presId="urn:microsoft.com/office/officeart/2005/8/layout/orgChart1"/>
    <dgm:cxn modelId="{7D1BEB68-1B97-4F95-8196-17E34C38CC01}" type="presParOf" srcId="{3D71A274-AD04-4AFD-A1F0-0A87694B5B23}" destId="{FA31293D-1C4C-45E6-94AC-AF7A84049ACB}" srcOrd="1" destOrd="0" presId="urn:microsoft.com/office/officeart/2005/8/layout/orgChart1"/>
    <dgm:cxn modelId="{21D86EA8-8A47-4E52-8903-AAF78824E11B}" type="presParOf" srcId="{C580DD50-1209-417B-9D33-CA7C6B674FF9}" destId="{32CC17A6-D9D9-425A-81A1-8FC54C6305C3}" srcOrd="1" destOrd="0" presId="urn:microsoft.com/office/officeart/2005/8/layout/orgChart1"/>
    <dgm:cxn modelId="{3EC0A2AD-C69E-4A66-9B1F-8E570F603E98}" type="presParOf" srcId="{32CC17A6-D9D9-425A-81A1-8FC54C6305C3}" destId="{F3BEF63F-B3E1-4182-9C95-AD9B811926CD}" srcOrd="0" destOrd="0" presId="urn:microsoft.com/office/officeart/2005/8/layout/orgChart1"/>
    <dgm:cxn modelId="{CB39061B-C886-4D35-9E72-F4850EB6A114}" type="presParOf" srcId="{32CC17A6-D9D9-425A-81A1-8FC54C6305C3}" destId="{9C6D8737-8B42-4B30-96F9-DFC356A76D42}" srcOrd="1" destOrd="0" presId="urn:microsoft.com/office/officeart/2005/8/layout/orgChart1"/>
    <dgm:cxn modelId="{94B2558D-F194-43C9-A76E-EA8BFB748545}" type="presParOf" srcId="{9C6D8737-8B42-4B30-96F9-DFC356A76D42}" destId="{4D1B5146-2B67-46C2-9F1B-D69C4A15A83A}" srcOrd="0" destOrd="0" presId="urn:microsoft.com/office/officeart/2005/8/layout/orgChart1"/>
    <dgm:cxn modelId="{9A121AAE-74F6-405E-BE72-D13A814D40DE}" type="presParOf" srcId="{4D1B5146-2B67-46C2-9F1B-D69C4A15A83A}" destId="{45A3CCE6-DC9A-429F-BAEA-4E830DF8D91B}" srcOrd="0" destOrd="0" presId="urn:microsoft.com/office/officeart/2005/8/layout/orgChart1"/>
    <dgm:cxn modelId="{53185F65-6106-4B06-ABAA-8368B8595518}" type="presParOf" srcId="{4D1B5146-2B67-46C2-9F1B-D69C4A15A83A}" destId="{A6BFEF23-147C-4678-9190-8FD40808416C}" srcOrd="1" destOrd="0" presId="urn:microsoft.com/office/officeart/2005/8/layout/orgChart1"/>
    <dgm:cxn modelId="{469E137B-B062-4EC3-8AD6-DE14B72FF3E8}" type="presParOf" srcId="{9C6D8737-8B42-4B30-96F9-DFC356A76D42}" destId="{7B79C407-521E-43C6-B28D-9DA240085C98}" srcOrd="1" destOrd="0" presId="urn:microsoft.com/office/officeart/2005/8/layout/orgChart1"/>
    <dgm:cxn modelId="{6961A13F-0F26-44B8-8E77-F151200B543D}" type="presParOf" srcId="{9C6D8737-8B42-4B30-96F9-DFC356A76D42}" destId="{1362279B-4338-4965-83FF-FCF5E2DB51CF}" srcOrd="2" destOrd="0" presId="urn:microsoft.com/office/officeart/2005/8/layout/orgChart1"/>
    <dgm:cxn modelId="{3799F1B2-72C5-414A-BB72-EE2306B626EC}" type="presParOf" srcId="{32CC17A6-D9D9-425A-81A1-8FC54C6305C3}" destId="{2CC310A0-DE40-44E3-83AC-50DC5E0610A7}" srcOrd="2" destOrd="0" presId="urn:microsoft.com/office/officeart/2005/8/layout/orgChart1"/>
    <dgm:cxn modelId="{2DECC3FC-0A17-41B2-B066-045802D01117}" type="presParOf" srcId="{32CC17A6-D9D9-425A-81A1-8FC54C6305C3}" destId="{EF4EB6E6-7DE3-445B-980E-3BEAF7EA79A6}" srcOrd="3" destOrd="0" presId="urn:microsoft.com/office/officeart/2005/8/layout/orgChart1"/>
    <dgm:cxn modelId="{E0837E2E-8822-48DC-B6F2-EE624C3B51D5}" type="presParOf" srcId="{EF4EB6E6-7DE3-445B-980E-3BEAF7EA79A6}" destId="{F0E356FF-7FE0-4D46-A376-336FCEAEE3B0}" srcOrd="0" destOrd="0" presId="urn:microsoft.com/office/officeart/2005/8/layout/orgChart1"/>
    <dgm:cxn modelId="{026FBD35-0A2A-4651-A5CC-8085336BB283}" type="presParOf" srcId="{F0E356FF-7FE0-4D46-A376-336FCEAEE3B0}" destId="{5FCC5F54-CAB8-4183-939E-BB5CD4974B15}" srcOrd="0" destOrd="0" presId="urn:microsoft.com/office/officeart/2005/8/layout/orgChart1"/>
    <dgm:cxn modelId="{9E22C79A-5C73-45CE-B80C-CD25432741A7}" type="presParOf" srcId="{F0E356FF-7FE0-4D46-A376-336FCEAEE3B0}" destId="{8CA63E2D-3B50-4186-BB18-6D90067BC4A3}" srcOrd="1" destOrd="0" presId="urn:microsoft.com/office/officeart/2005/8/layout/orgChart1"/>
    <dgm:cxn modelId="{8C9C4D8B-D861-4434-8E69-489D994CEC9E}" type="presParOf" srcId="{EF4EB6E6-7DE3-445B-980E-3BEAF7EA79A6}" destId="{4638BC9E-E0A6-4521-93A4-ACD68A15DC15}" srcOrd="1" destOrd="0" presId="urn:microsoft.com/office/officeart/2005/8/layout/orgChart1"/>
    <dgm:cxn modelId="{4AAEF920-63DD-40E6-A160-D0128C2C7838}" type="presParOf" srcId="{EF4EB6E6-7DE3-445B-980E-3BEAF7EA79A6}" destId="{F567256D-0F51-4713-B56D-DB09B7F95A32}" srcOrd="2" destOrd="0" presId="urn:microsoft.com/office/officeart/2005/8/layout/orgChart1"/>
    <dgm:cxn modelId="{B974BAF5-B977-4BA6-BC38-30D90FAB918B}" type="presParOf" srcId="{32CC17A6-D9D9-425A-81A1-8FC54C6305C3}" destId="{C9D0B4ED-9A6F-4D04-BEF0-E5A80C419A69}" srcOrd="4" destOrd="0" presId="urn:microsoft.com/office/officeart/2005/8/layout/orgChart1"/>
    <dgm:cxn modelId="{F234C225-F291-4556-90EB-FC4E7272C591}" type="presParOf" srcId="{32CC17A6-D9D9-425A-81A1-8FC54C6305C3}" destId="{F9DC12D3-5041-4DAD-8897-455FAE745E56}" srcOrd="5" destOrd="0" presId="urn:microsoft.com/office/officeart/2005/8/layout/orgChart1"/>
    <dgm:cxn modelId="{193A4F4F-C3A7-4980-B2C9-E25367C3FAF0}" type="presParOf" srcId="{F9DC12D3-5041-4DAD-8897-455FAE745E56}" destId="{73605AC8-B6E4-469B-B8AB-79EB415FD056}" srcOrd="0" destOrd="0" presId="urn:microsoft.com/office/officeart/2005/8/layout/orgChart1"/>
    <dgm:cxn modelId="{5D97C170-CF01-41F9-9183-CB7B7E46BB7C}" type="presParOf" srcId="{73605AC8-B6E4-469B-B8AB-79EB415FD056}" destId="{7918AA0A-683F-467D-8AD9-83C6B9DC9119}" srcOrd="0" destOrd="0" presId="urn:microsoft.com/office/officeart/2005/8/layout/orgChart1"/>
    <dgm:cxn modelId="{8D74205D-7560-4AA0-80C7-4B9C305F9B72}" type="presParOf" srcId="{73605AC8-B6E4-469B-B8AB-79EB415FD056}" destId="{F8E02A10-1635-4873-ACB1-EC48F03170B4}" srcOrd="1" destOrd="0" presId="urn:microsoft.com/office/officeart/2005/8/layout/orgChart1"/>
    <dgm:cxn modelId="{FED56CF3-E982-4DE4-8016-DF3EF6502C6B}" type="presParOf" srcId="{F9DC12D3-5041-4DAD-8897-455FAE745E56}" destId="{2A0383EA-1FB3-481B-A659-F4581F18A843}" srcOrd="1" destOrd="0" presId="urn:microsoft.com/office/officeart/2005/8/layout/orgChart1"/>
    <dgm:cxn modelId="{17E740E3-3C8F-4829-A59D-EA3CB993263A}" type="presParOf" srcId="{F9DC12D3-5041-4DAD-8897-455FAE745E56}" destId="{365FAF50-CDF2-41C5-8920-4FB43829F332}" srcOrd="2" destOrd="0" presId="urn:microsoft.com/office/officeart/2005/8/layout/orgChart1"/>
    <dgm:cxn modelId="{DFE63970-0FA3-42E0-8DC8-2DF5AFE5BC71}" type="presParOf" srcId="{C580DD50-1209-417B-9D33-CA7C6B674FF9}" destId="{0C30B09C-AC9A-444C-9A63-1105F16041A5}" srcOrd="2" destOrd="0" presId="urn:microsoft.com/office/officeart/2005/8/layout/orgChart1"/>
    <dgm:cxn modelId="{6611B72B-7DD9-4709-A902-6349D6F29FED}" type="presParOf" srcId="{0C30B09C-AC9A-444C-9A63-1105F16041A5}" destId="{FB3FA9D8-884B-45A6-BEBC-EE7F936BF59F}" srcOrd="0" destOrd="0" presId="urn:microsoft.com/office/officeart/2005/8/layout/orgChart1"/>
    <dgm:cxn modelId="{B99678A1-924E-4E9B-AE66-517584B8ECBF}" type="presParOf" srcId="{0C30B09C-AC9A-444C-9A63-1105F16041A5}" destId="{47E42867-BC77-4718-888A-86AD4D48985B}" srcOrd="1" destOrd="0" presId="urn:microsoft.com/office/officeart/2005/8/layout/orgChart1"/>
    <dgm:cxn modelId="{C2CC62CE-EDB3-4D1C-83D1-D675DD519D3B}" type="presParOf" srcId="{47E42867-BC77-4718-888A-86AD4D48985B}" destId="{8A86D46C-4E75-4ED2-8AD8-92CC88BDEE91}" srcOrd="0" destOrd="0" presId="urn:microsoft.com/office/officeart/2005/8/layout/orgChart1"/>
    <dgm:cxn modelId="{33051325-37AA-4511-AD65-D5C14A381237}" type="presParOf" srcId="{8A86D46C-4E75-4ED2-8AD8-92CC88BDEE91}" destId="{2FC439F8-623E-4217-9599-C198D108EE95}" srcOrd="0" destOrd="0" presId="urn:microsoft.com/office/officeart/2005/8/layout/orgChart1"/>
    <dgm:cxn modelId="{03970F14-E0E8-4CAD-A69A-FBBF9523C216}" type="presParOf" srcId="{8A86D46C-4E75-4ED2-8AD8-92CC88BDEE91}" destId="{FA64ADAA-EBAE-4DF1-AABB-57B49B358FFF}" srcOrd="1" destOrd="0" presId="urn:microsoft.com/office/officeart/2005/8/layout/orgChart1"/>
    <dgm:cxn modelId="{0CCC6D09-8B0F-41DF-93B4-23D0AF11C38A}" type="presParOf" srcId="{47E42867-BC77-4718-888A-86AD4D48985B}" destId="{4BF05A02-4EE8-4209-87F8-7CBC11503DA7}" srcOrd="1" destOrd="0" presId="urn:microsoft.com/office/officeart/2005/8/layout/orgChart1"/>
    <dgm:cxn modelId="{ABCA78B1-4D91-4F90-A592-FE564E62F42C}" type="presParOf" srcId="{47E42867-BC77-4718-888A-86AD4D48985B}" destId="{2FC55416-FACC-427A-B9BD-527F1206DFB2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9403A-EF43-4CD9-9466-DD377486586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411B89-E834-4DB4-8170-F49FFB652042}">
      <dgm:prSet phldrT="[Текст]" custT="1"/>
      <dgm:spPr/>
      <dgm:t>
        <a:bodyPr/>
        <a:lstStyle/>
        <a:p>
          <a:r>
            <a:rPr lang="ru-RU" sz="2400" dirty="0" smtClean="0"/>
            <a:t>обеспечение методического сопровождения социально-коммуникативного и познавательного развития детей дошкольного возраста в ходе реализации проекта</a:t>
          </a:r>
          <a:endParaRPr lang="ru-RU" sz="2400" dirty="0"/>
        </a:p>
      </dgm:t>
    </dgm:pt>
    <dgm:pt modelId="{35A4DA90-7C9B-4D08-9EFE-75D1977F0CC3}" type="parTrans" cxnId="{F3B51B5D-CF8F-43D9-B46B-9D9666AF2C98}">
      <dgm:prSet/>
      <dgm:spPr/>
      <dgm:t>
        <a:bodyPr/>
        <a:lstStyle/>
        <a:p>
          <a:endParaRPr lang="ru-RU"/>
        </a:p>
      </dgm:t>
    </dgm:pt>
    <dgm:pt modelId="{48570E80-6CB3-494F-B5F6-6CAFF93F9308}" type="sibTrans" cxnId="{F3B51B5D-CF8F-43D9-B46B-9D9666AF2C98}">
      <dgm:prSet/>
      <dgm:spPr/>
      <dgm:t>
        <a:bodyPr/>
        <a:lstStyle/>
        <a:p>
          <a:endParaRPr lang="ru-RU"/>
        </a:p>
      </dgm:t>
    </dgm:pt>
    <dgm:pt modelId="{C2BE9075-CD14-4EDC-A9B4-ED19EACDBC1E}">
      <dgm:prSet custT="1"/>
      <dgm:spPr/>
      <dgm:t>
        <a:bodyPr/>
        <a:lstStyle/>
        <a:p>
          <a:r>
            <a:rPr lang="ru-RU" sz="2400" dirty="0" smtClean="0"/>
            <a:t>создание благоприятных условий развития детей в соответствии с их возрастными и индивидуальными особенностями, в том числе условия для развития их социальных, нравственных, интеллектуальных, качеств, инициативности и самостоятельности</a:t>
          </a:r>
          <a:endParaRPr lang="ru-RU" sz="2400" dirty="0"/>
        </a:p>
      </dgm:t>
    </dgm:pt>
    <dgm:pt modelId="{29C4E289-1743-447C-9442-1EDE45B30AE2}" type="parTrans" cxnId="{9751493A-5156-4205-A958-3E285D2D7E83}">
      <dgm:prSet/>
      <dgm:spPr/>
      <dgm:t>
        <a:bodyPr/>
        <a:lstStyle/>
        <a:p>
          <a:endParaRPr lang="ru-RU"/>
        </a:p>
      </dgm:t>
    </dgm:pt>
    <dgm:pt modelId="{20D5AAA4-0818-4C76-9A4B-ACE2744529CF}" type="sibTrans" cxnId="{9751493A-5156-4205-A958-3E285D2D7E83}">
      <dgm:prSet/>
      <dgm:spPr/>
      <dgm:t>
        <a:bodyPr/>
        <a:lstStyle/>
        <a:p>
          <a:endParaRPr lang="ru-RU"/>
        </a:p>
      </dgm:t>
    </dgm:pt>
    <dgm:pt modelId="{A1665043-7C80-44F0-BDC0-3BEA9F3119E6}">
      <dgm:prSet custT="1"/>
      <dgm:spPr/>
      <dgm:t>
        <a:bodyPr/>
        <a:lstStyle/>
        <a:p>
          <a:r>
            <a:rPr lang="ru-RU" sz="2400" dirty="0" smtClean="0"/>
            <a:t>формирование у детей опыта игровой, познавательной, исследовательской и других видов деятельности</a:t>
          </a:r>
          <a:endParaRPr lang="ru-RU" sz="2400" dirty="0"/>
        </a:p>
      </dgm:t>
    </dgm:pt>
    <dgm:pt modelId="{6A0E4313-4DC6-4952-815D-8BBB7910BD3C}" type="parTrans" cxnId="{D11363D9-4FFF-4E7E-B838-7EF651423600}">
      <dgm:prSet/>
      <dgm:spPr/>
      <dgm:t>
        <a:bodyPr/>
        <a:lstStyle/>
        <a:p>
          <a:endParaRPr lang="ru-RU"/>
        </a:p>
      </dgm:t>
    </dgm:pt>
    <dgm:pt modelId="{9812971C-3D23-4AEA-8744-7D0163D254C7}" type="sibTrans" cxnId="{D11363D9-4FFF-4E7E-B838-7EF651423600}">
      <dgm:prSet/>
      <dgm:spPr/>
      <dgm:t>
        <a:bodyPr/>
        <a:lstStyle/>
        <a:p>
          <a:endParaRPr lang="ru-RU"/>
        </a:p>
      </dgm:t>
    </dgm:pt>
    <dgm:pt modelId="{8B296F90-557F-4F4A-91A4-C53567F91E2B}" type="pres">
      <dgm:prSet presAssocID="{FC19403A-EF43-4CD9-9466-DD37748658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253D90-AC9C-423B-AE5C-7072F9429513}" type="pres">
      <dgm:prSet presAssocID="{40411B89-E834-4DB4-8170-F49FFB652042}" presName="parentLin" presStyleCnt="0"/>
      <dgm:spPr/>
    </dgm:pt>
    <dgm:pt modelId="{DEE67185-6D12-4EEC-9706-F752719D5EDD}" type="pres">
      <dgm:prSet presAssocID="{40411B89-E834-4DB4-8170-F49FFB65204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0527A96-915B-48F8-B888-CD4F655FAD51}" type="pres">
      <dgm:prSet presAssocID="{40411B89-E834-4DB4-8170-F49FFB652042}" presName="parentText" presStyleLbl="node1" presStyleIdx="0" presStyleCnt="3" custScaleX="142857" custScaleY="1362667" custLinFactY="1021063" custLinFactNeighborX="8728" custLinFactNeighborY="1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67B03-BF5F-4847-89CB-7C6CF4958B93}" type="pres">
      <dgm:prSet presAssocID="{40411B89-E834-4DB4-8170-F49FFB652042}" presName="negativeSpace" presStyleCnt="0"/>
      <dgm:spPr/>
    </dgm:pt>
    <dgm:pt modelId="{D1889348-E123-4A51-969C-AFD094EFC5EC}" type="pres">
      <dgm:prSet presAssocID="{40411B89-E834-4DB4-8170-F49FFB652042}" presName="childText" presStyleLbl="conFgAcc1" presStyleIdx="0" presStyleCnt="3" custLinFactY="-452014" custLinFactNeighborX="-1662" custLinFactNeighborY="-500000">
        <dgm:presLayoutVars>
          <dgm:bulletEnabled val="1"/>
        </dgm:presLayoutVars>
      </dgm:prSet>
      <dgm:spPr/>
    </dgm:pt>
    <dgm:pt modelId="{3DDECC8D-CA5D-4326-A670-96E8B6393F15}" type="pres">
      <dgm:prSet presAssocID="{48570E80-6CB3-494F-B5F6-6CAFF93F9308}" presName="spaceBetweenRectangles" presStyleCnt="0"/>
      <dgm:spPr/>
    </dgm:pt>
    <dgm:pt modelId="{DEF12CB5-C6A4-48D1-B78C-A33D1F826748}" type="pres">
      <dgm:prSet presAssocID="{A1665043-7C80-44F0-BDC0-3BEA9F3119E6}" presName="parentLin" presStyleCnt="0"/>
      <dgm:spPr/>
    </dgm:pt>
    <dgm:pt modelId="{B1495F03-460E-451C-925E-5A6B26FC6317}" type="pres">
      <dgm:prSet presAssocID="{A1665043-7C80-44F0-BDC0-3BEA9F3119E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FBE768C-5137-4FBF-AA9E-59EA84ECAD8A}" type="pres">
      <dgm:prSet presAssocID="{A1665043-7C80-44F0-BDC0-3BEA9F3119E6}" presName="parentText" presStyleLbl="node1" presStyleIdx="1" presStyleCnt="3" custAng="10800000" custFlipVert="1" custScaleX="142857" custScaleY="1062018" custLinFactY="-200000" custLinFactNeighborX="8728" custLinFactNeighborY="-2570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CF1F7-FA11-470F-9FFD-159642AC2A9A}" type="pres">
      <dgm:prSet presAssocID="{A1665043-7C80-44F0-BDC0-3BEA9F3119E6}" presName="negativeSpace" presStyleCnt="0"/>
      <dgm:spPr/>
    </dgm:pt>
    <dgm:pt modelId="{F0C10600-CC5B-42DF-9303-A3728EC60DFE}" type="pres">
      <dgm:prSet presAssocID="{A1665043-7C80-44F0-BDC0-3BEA9F3119E6}" presName="childText" presStyleLbl="conFgAcc1" presStyleIdx="1" presStyleCnt="3" custLinFactY="-366370" custLinFactNeighborX="-277" custLinFactNeighborY="-400000">
        <dgm:presLayoutVars>
          <dgm:bulletEnabled val="1"/>
        </dgm:presLayoutVars>
      </dgm:prSet>
      <dgm:spPr/>
    </dgm:pt>
    <dgm:pt modelId="{C1655BD2-7F5F-4B3B-B70E-D0EFB77141B4}" type="pres">
      <dgm:prSet presAssocID="{9812971C-3D23-4AEA-8744-7D0163D254C7}" presName="spaceBetweenRectangles" presStyleCnt="0"/>
      <dgm:spPr/>
    </dgm:pt>
    <dgm:pt modelId="{8CD89067-23B1-4EAB-A31E-CB308D3B34F3}" type="pres">
      <dgm:prSet presAssocID="{C2BE9075-CD14-4EDC-A9B4-ED19EACDBC1E}" presName="parentLin" presStyleCnt="0"/>
      <dgm:spPr/>
    </dgm:pt>
    <dgm:pt modelId="{3A692F4C-0A2E-4E5E-974B-3C7A87842B68}" type="pres">
      <dgm:prSet presAssocID="{C2BE9075-CD14-4EDC-A9B4-ED19EACDBC1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5C0637A-FC2B-4065-A326-F601B7EAEC74}" type="pres">
      <dgm:prSet presAssocID="{C2BE9075-CD14-4EDC-A9B4-ED19EACDBC1E}" presName="parentText" presStyleLbl="node1" presStyleIdx="2" presStyleCnt="3" custAng="10800000" custFlipVert="1" custScaleX="142857" custScaleY="875982" custLinFactY="-1289765" custLinFactNeighborX="1960" custLinFactNeighborY="-1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FE4E3-97FF-46DA-9158-C54F10595A84}" type="pres">
      <dgm:prSet presAssocID="{C2BE9075-CD14-4EDC-A9B4-ED19EACDBC1E}" presName="negativeSpace" presStyleCnt="0"/>
      <dgm:spPr/>
    </dgm:pt>
    <dgm:pt modelId="{5698720E-3D1E-4232-90D2-EC6E081F1802}" type="pres">
      <dgm:prSet presAssocID="{C2BE9075-CD14-4EDC-A9B4-ED19EACDBC1E}" presName="childText" presStyleLbl="conFgAcc1" presStyleIdx="2" presStyleCnt="3" custLinFactY="48501" custLinFactNeighborY="100000">
        <dgm:presLayoutVars>
          <dgm:bulletEnabled val="1"/>
        </dgm:presLayoutVars>
      </dgm:prSet>
      <dgm:spPr/>
    </dgm:pt>
  </dgm:ptLst>
  <dgm:cxnLst>
    <dgm:cxn modelId="{9751493A-5156-4205-A958-3E285D2D7E83}" srcId="{FC19403A-EF43-4CD9-9466-DD377486586C}" destId="{C2BE9075-CD14-4EDC-A9B4-ED19EACDBC1E}" srcOrd="2" destOrd="0" parTransId="{29C4E289-1743-447C-9442-1EDE45B30AE2}" sibTransId="{20D5AAA4-0818-4C76-9A4B-ACE2744529CF}"/>
    <dgm:cxn modelId="{4AD83682-DE18-4029-B849-F4E809EDE5FC}" type="presOf" srcId="{C2BE9075-CD14-4EDC-A9B4-ED19EACDBC1E}" destId="{3A692F4C-0A2E-4E5E-974B-3C7A87842B68}" srcOrd="0" destOrd="0" presId="urn:microsoft.com/office/officeart/2005/8/layout/list1"/>
    <dgm:cxn modelId="{1D582769-2A87-4377-A9AE-1F0F867DD4B4}" type="presOf" srcId="{A1665043-7C80-44F0-BDC0-3BEA9F3119E6}" destId="{8FBE768C-5137-4FBF-AA9E-59EA84ECAD8A}" srcOrd="1" destOrd="0" presId="urn:microsoft.com/office/officeart/2005/8/layout/list1"/>
    <dgm:cxn modelId="{D11363D9-4FFF-4E7E-B838-7EF651423600}" srcId="{FC19403A-EF43-4CD9-9466-DD377486586C}" destId="{A1665043-7C80-44F0-BDC0-3BEA9F3119E6}" srcOrd="1" destOrd="0" parTransId="{6A0E4313-4DC6-4952-815D-8BBB7910BD3C}" sibTransId="{9812971C-3D23-4AEA-8744-7D0163D254C7}"/>
    <dgm:cxn modelId="{40AAE064-C1D8-4F5C-8930-960B3988C2B9}" type="presOf" srcId="{A1665043-7C80-44F0-BDC0-3BEA9F3119E6}" destId="{B1495F03-460E-451C-925E-5A6B26FC6317}" srcOrd="0" destOrd="0" presId="urn:microsoft.com/office/officeart/2005/8/layout/list1"/>
    <dgm:cxn modelId="{B896D234-14A7-4FA9-8CDC-A35437210951}" type="presOf" srcId="{40411B89-E834-4DB4-8170-F49FFB652042}" destId="{DEE67185-6D12-4EEC-9706-F752719D5EDD}" srcOrd="0" destOrd="0" presId="urn:microsoft.com/office/officeart/2005/8/layout/list1"/>
    <dgm:cxn modelId="{65A9F036-15E3-466A-A529-8CE46BB5BFFE}" type="presOf" srcId="{C2BE9075-CD14-4EDC-A9B4-ED19EACDBC1E}" destId="{65C0637A-FC2B-4065-A326-F601B7EAEC74}" srcOrd="1" destOrd="0" presId="urn:microsoft.com/office/officeart/2005/8/layout/list1"/>
    <dgm:cxn modelId="{A341FDCB-1054-4E6D-9164-9A324810ACF1}" type="presOf" srcId="{40411B89-E834-4DB4-8170-F49FFB652042}" destId="{20527A96-915B-48F8-B888-CD4F655FAD51}" srcOrd="1" destOrd="0" presId="urn:microsoft.com/office/officeart/2005/8/layout/list1"/>
    <dgm:cxn modelId="{F3B51B5D-CF8F-43D9-B46B-9D9666AF2C98}" srcId="{FC19403A-EF43-4CD9-9466-DD377486586C}" destId="{40411B89-E834-4DB4-8170-F49FFB652042}" srcOrd="0" destOrd="0" parTransId="{35A4DA90-7C9B-4D08-9EFE-75D1977F0CC3}" sibTransId="{48570E80-6CB3-494F-B5F6-6CAFF93F9308}"/>
    <dgm:cxn modelId="{1F2B0F3B-BC9D-4AED-B2CD-67E096B227DB}" type="presOf" srcId="{FC19403A-EF43-4CD9-9466-DD377486586C}" destId="{8B296F90-557F-4F4A-91A4-C53567F91E2B}" srcOrd="0" destOrd="0" presId="urn:microsoft.com/office/officeart/2005/8/layout/list1"/>
    <dgm:cxn modelId="{37B7C886-A320-4E5B-9CE2-1D527DD8E8FB}" type="presParOf" srcId="{8B296F90-557F-4F4A-91A4-C53567F91E2B}" destId="{F1253D90-AC9C-423B-AE5C-7072F9429513}" srcOrd="0" destOrd="0" presId="urn:microsoft.com/office/officeart/2005/8/layout/list1"/>
    <dgm:cxn modelId="{9992D3E2-9A69-4E0E-8D92-DAAFA30CC637}" type="presParOf" srcId="{F1253D90-AC9C-423B-AE5C-7072F9429513}" destId="{DEE67185-6D12-4EEC-9706-F752719D5EDD}" srcOrd="0" destOrd="0" presId="urn:microsoft.com/office/officeart/2005/8/layout/list1"/>
    <dgm:cxn modelId="{3C152C29-13D5-480C-8528-F98BF830E33E}" type="presParOf" srcId="{F1253D90-AC9C-423B-AE5C-7072F9429513}" destId="{20527A96-915B-48F8-B888-CD4F655FAD51}" srcOrd="1" destOrd="0" presId="urn:microsoft.com/office/officeart/2005/8/layout/list1"/>
    <dgm:cxn modelId="{EE051FDE-C7FA-4EE9-B9E2-D74541392C3F}" type="presParOf" srcId="{8B296F90-557F-4F4A-91A4-C53567F91E2B}" destId="{B5067B03-BF5F-4847-89CB-7C6CF4958B93}" srcOrd="1" destOrd="0" presId="urn:microsoft.com/office/officeart/2005/8/layout/list1"/>
    <dgm:cxn modelId="{A8A29E22-987D-43A7-8A1A-B9126CBD9A0E}" type="presParOf" srcId="{8B296F90-557F-4F4A-91A4-C53567F91E2B}" destId="{D1889348-E123-4A51-969C-AFD094EFC5EC}" srcOrd="2" destOrd="0" presId="urn:microsoft.com/office/officeart/2005/8/layout/list1"/>
    <dgm:cxn modelId="{8B24AAB5-F84D-41EA-A188-B1FB909A46FD}" type="presParOf" srcId="{8B296F90-557F-4F4A-91A4-C53567F91E2B}" destId="{3DDECC8D-CA5D-4326-A670-96E8B6393F15}" srcOrd="3" destOrd="0" presId="urn:microsoft.com/office/officeart/2005/8/layout/list1"/>
    <dgm:cxn modelId="{5E647243-3624-48B0-A7C5-F292FB2A8952}" type="presParOf" srcId="{8B296F90-557F-4F4A-91A4-C53567F91E2B}" destId="{DEF12CB5-C6A4-48D1-B78C-A33D1F826748}" srcOrd="4" destOrd="0" presId="urn:microsoft.com/office/officeart/2005/8/layout/list1"/>
    <dgm:cxn modelId="{7D0189FB-D377-46D2-81EE-27409CC6AFEB}" type="presParOf" srcId="{DEF12CB5-C6A4-48D1-B78C-A33D1F826748}" destId="{B1495F03-460E-451C-925E-5A6B26FC6317}" srcOrd="0" destOrd="0" presId="urn:microsoft.com/office/officeart/2005/8/layout/list1"/>
    <dgm:cxn modelId="{9211E080-0E08-4B5B-ACAC-E8CF6DFE2215}" type="presParOf" srcId="{DEF12CB5-C6A4-48D1-B78C-A33D1F826748}" destId="{8FBE768C-5137-4FBF-AA9E-59EA84ECAD8A}" srcOrd="1" destOrd="0" presId="urn:microsoft.com/office/officeart/2005/8/layout/list1"/>
    <dgm:cxn modelId="{377712D6-1A4E-4B4F-8389-55E06B9A7E32}" type="presParOf" srcId="{8B296F90-557F-4F4A-91A4-C53567F91E2B}" destId="{F30CF1F7-FA11-470F-9FFD-159642AC2A9A}" srcOrd="5" destOrd="0" presId="urn:microsoft.com/office/officeart/2005/8/layout/list1"/>
    <dgm:cxn modelId="{0F509243-5C2F-4ED5-AFF5-0E7E2B750272}" type="presParOf" srcId="{8B296F90-557F-4F4A-91A4-C53567F91E2B}" destId="{F0C10600-CC5B-42DF-9303-A3728EC60DFE}" srcOrd="6" destOrd="0" presId="urn:microsoft.com/office/officeart/2005/8/layout/list1"/>
    <dgm:cxn modelId="{47AE0563-2969-4BC4-BC79-66DD34510653}" type="presParOf" srcId="{8B296F90-557F-4F4A-91A4-C53567F91E2B}" destId="{C1655BD2-7F5F-4B3B-B70E-D0EFB77141B4}" srcOrd="7" destOrd="0" presId="urn:microsoft.com/office/officeart/2005/8/layout/list1"/>
    <dgm:cxn modelId="{55C6DC9C-ECA7-49A9-BE40-A1C89717993F}" type="presParOf" srcId="{8B296F90-557F-4F4A-91A4-C53567F91E2B}" destId="{8CD89067-23B1-4EAB-A31E-CB308D3B34F3}" srcOrd="8" destOrd="0" presId="urn:microsoft.com/office/officeart/2005/8/layout/list1"/>
    <dgm:cxn modelId="{C4C9F45F-437F-4C51-A3D8-38FBD9CABEB3}" type="presParOf" srcId="{8CD89067-23B1-4EAB-A31E-CB308D3B34F3}" destId="{3A692F4C-0A2E-4E5E-974B-3C7A87842B68}" srcOrd="0" destOrd="0" presId="urn:microsoft.com/office/officeart/2005/8/layout/list1"/>
    <dgm:cxn modelId="{6490818D-BF1F-4169-83C8-E06FB8FCC3E9}" type="presParOf" srcId="{8CD89067-23B1-4EAB-A31E-CB308D3B34F3}" destId="{65C0637A-FC2B-4065-A326-F601B7EAEC74}" srcOrd="1" destOrd="0" presId="urn:microsoft.com/office/officeart/2005/8/layout/list1"/>
    <dgm:cxn modelId="{AAFD7406-F146-4747-9010-1570AB340175}" type="presParOf" srcId="{8B296F90-557F-4F4A-91A4-C53567F91E2B}" destId="{7CAFE4E3-97FF-46DA-9158-C54F10595A84}" srcOrd="9" destOrd="0" presId="urn:microsoft.com/office/officeart/2005/8/layout/list1"/>
    <dgm:cxn modelId="{420E7870-3497-41C0-A157-BE9461AB3FF0}" type="presParOf" srcId="{8B296F90-557F-4F4A-91A4-C53567F91E2B}" destId="{5698720E-3D1E-4232-90D2-EC6E081F1802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835C91-0AFE-4CA0-92A3-4CFEB83536E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93D4C2-19E3-4F5D-BC33-D2878DA39CD1}">
      <dgm:prSet phldrT="[Текст]"/>
      <dgm:spPr/>
      <dgm:t>
        <a:bodyPr/>
        <a:lstStyle/>
        <a:p>
          <a:r>
            <a:rPr lang="ru-RU" dirty="0" smtClean="0"/>
            <a:t>социально-коммуникативное развитие </a:t>
          </a:r>
          <a:endParaRPr lang="ru-RU" dirty="0"/>
        </a:p>
      </dgm:t>
    </dgm:pt>
    <dgm:pt modelId="{21FA9623-1B93-4C0A-B8A8-6D0220CC7F53}" type="parTrans" cxnId="{7387C9CC-E33B-43C1-B34B-679FFF124A7B}">
      <dgm:prSet/>
      <dgm:spPr/>
      <dgm:t>
        <a:bodyPr/>
        <a:lstStyle/>
        <a:p>
          <a:endParaRPr lang="ru-RU"/>
        </a:p>
      </dgm:t>
    </dgm:pt>
    <dgm:pt modelId="{C21E1232-12CA-4BD5-96CB-81ABC3BAEF6B}" type="sibTrans" cxnId="{7387C9CC-E33B-43C1-B34B-679FFF124A7B}">
      <dgm:prSet/>
      <dgm:spPr/>
      <dgm:t>
        <a:bodyPr/>
        <a:lstStyle/>
        <a:p>
          <a:endParaRPr lang="ru-RU"/>
        </a:p>
      </dgm:t>
    </dgm:pt>
    <dgm:pt modelId="{53647EEC-31F9-4B59-9E21-BB744B59580D}">
      <dgm:prSet phldrT="[Текст]"/>
      <dgm:spPr/>
      <dgm:t>
        <a:bodyPr/>
        <a:lstStyle/>
        <a:p>
          <a:r>
            <a:rPr lang="ru-RU" dirty="0" smtClean="0"/>
            <a:t>познавательное развитие , речевое развитие</a:t>
          </a:r>
          <a:endParaRPr lang="ru-RU" dirty="0"/>
        </a:p>
      </dgm:t>
    </dgm:pt>
    <dgm:pt modelId="{4AC7DF00-C6EF-4775-9CF8-681BCD4BA802}" type="parTrans" cxnId="{B587323F-A548-4F28-897E-6E84D53C6649}">
      <dgm:prSet/>
      <dgm:spPr/>
      <dgm:t>
        <a:bodyPr/>
        <a:lstStyle/>
        <a:p>
          <a:endParaRPr lang="ru-RU"/>
        </a:p>
      </dgm:t>
    </dgm:pt>
    <dgm:pt modelId="{CBEBD6D3-D2C6-42A7-A95C-AE2F656EC899}" type="sibTrans" cxnId="{B587323F-A548-4F28-897E-6E84D53C6649}">
      <dgm:prSet/>
      <dgm:spPr/>
      <dgm:t>
        <a:bodyPr/>
        <a:lstStyle/>
        <a:p>
          <a:endParaRPr lang="ru-RU"/>
        </a:p>
      </dgm:t>
    </dgm:pt>
    <dgm:pt modelId="{5D150C09-49C2-4B85-87F6-506CCC349E1A}">
      <dgm:prSet phldrT="[Текст]"/>
      <dgm:spPr/>
      <dgm:t>
        <a:bodyPr/>
        <a:lstStyle/>
        <a:p>
          <a:r>
            <a:rPr lang="ru-RU" dirty="0" smtClean="0"/>
            <a:t>приоритетные направления «Информатика детям», «Английский язык для детей», «Шахматы и дети»</a:t>
          </a:r>
          <a:endParaRPr lang="ru-RU" dirty="0"/>
        </a:p>
      </dgm:t>
    </dgm:pt>
    <dgm:pt modelId="{631A6BF7-FF16-4C78-92B5-A400EB6B7AB0}" type="parTrans" cxnId="{13499F4A-C158-4001-BDF9-83496D869EF9}">
      <dgm:prSet/>
      <dgm:spPr/>
      <dgm:t>
        <a:bodyPr/>
        <a:lstStyle/>
        <a:p>
          <a:endParaRPr lang="ru-RU"/>
        </a:p>
      </dgm:t>
    </dgm:pt>
    <dgm:pt modelId="{BC218555-A9CF-4676-904F-7459B1F22C22}" type="sibTrans" cxnId="{13499F4A-C158-4001-BDF9-83496D869EF9}">
      <dgm:prSet/>
      <dgm:spPr/>
      <dgm:t>
        <a:bodyPr/>
        <a:lstStyle/>
        <a:p>
          <a:endParaRPr lang="ru-RU"/>
        </a:p>
      </dgm:t>
    </dgm:pt>
    <dgm:pt modelId="{20CC32C4-A85B-431F-9FEA-284869EAF834}">
      <dgm:prSet phldrT="[Текст]"/>
      <dgm:spPr/>
      <dgm:t>
        <a:bodyPr/>
        <a:lstStyle/>
        <a:p>
          <a:r>
            <a:rPr lang="ru-RU" dirty="0" smtClean="0"/>
            <a:t>приоритетное направление «Родной край глазами детей»</a:t>
          </a:r>
          <a:endParaRPr lang="ru-RU" dirty="0"/>
        </a:p>
      </dgm:t>
    </dgm:pt>
    <dgm:pt modelId="{D424164A-A8B9-43F8-AFCC-8402CC76A01C}" type="sibTrans" cxnId="{9EE6126E-4A63-41D8-8863-F08F07416A4C}">
      <dgm:prSet/>
      <dgm:spPr/>
      <dgm:t>
        <a:bodyPr/>
        <a:lstStyle/>
        <a:p>
          <a:endParaRPr lang="ru-RU"/>
        </a:p>
      </dgm:t>
    </dgm:pt>
    <dgm:pt modelId="{6EAFF02E-D820-4349-98D1-F5325EEC8E78}" type="parTrans" cxnId="{9EE6126E-4A63-41D8-8863-F08F07416A4C}">
      <dgm:prSet/>
      <dgm:spPr/>
      <dgm:t>
        <a:bodyPr/>
        <a:lstStyle/>
        <a:p>
          <a:endParaRPr lang="ru-RU"/>
        </a:p>
      </dgm:t>
    </dgm:pt>
    <dgm:pt modelId="{E875FD0F-1E22-477E-B808-2C6C77DBAC8C}" type="pres">
      <dgm:prSet presAssocID="{EF835C91-0AFE-4CA0-92A3-4CFEB83536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577434-F26B-47CA-BE60-4EE94C57265D}" type="pres">
      <dgm:prSet presAssocID="{1393D4C2-19E3-4F5D-BC33-D2878DA39CD1}" presName="linNode" presStyleCnt="0"/>
      <dgm:spPr/>
    </dgm:pt>
    <dgm:pt modelId="{F7616967-C44F-4EFD-BD57-F5D8377A6B04}" type="pres">
      <dgm:prSet presAssocID="{1393D4C2-19E3-4F5D-BC33-D2878DA39CD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C37F6-F75B-492B-ABC1-6C7D836617C4}" type="pres">
      <dgm:prSet presAssocID="{1393D4C2-19E3-4F5D-BC33-D2878DA39CD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0D66B-362D-4D5C-B1CF-F02C40BC87EA}" type="pres">
      <dgm:prSet presAssocID="{C21E1232-12CA-4BD5-96CB-81ABC3BAEF6B}" presName="sp" presStyleCnt="0"/>
      <dgm:spPr/>
    </dgm:pt>
    <dgm:pt modelId="{017851FA-8FD6-40B3-82B9-4AD0E48E618C}" type="pres">
      <dgm:prSet presAssocID="{53647EEC-31F9-4B59-9E21-BB744B59580D}" presName="linNode" presStyleCnt="0"/>
      <dgm:spPr/>
    </dgm:pt>
    <dgm:pt modelId="{9F90C4E0-92B9-43A3-8763-FDDDAE5EB8AF}" type="pres">
      <dgm:prSet presAssocID="{53647EEC-31F9-4B59-9E21-BB744B59580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603E0-D1A5-4D72-9247-FA499FCA1E80}" type="pres">
      <dgm:prSet presAssocID="{53647EEC-31F9-4B59-9E21-BB744B59580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5D267A-BB87-4D22-B6E0-99979C82026E}" type="presOf" srcId="{53647EEC-31F9-4B59-9E21-BB744B59580D}" destId="{9F90C4E0-92B9-43A3-8763-FDDDAE5EB8AF}" srcOrd="0" destOrd="0" presId="urn:microsoft.com/office/officeart/2005/8/layout/vList5"/>
    <dgm:cxn modelId="{D57E183D-E39A-4EDD-A41C-4122BCA43DA8}" type="presOf" srcId="{20CC32C4-A85B-431F-9FEA-284869EAF834}" destId="{D3CC37F6-F75B-492B-ABC1-6C7D836617C4}" srcOrd="0" destOrd="0" presId="urn:microsoft.com/office/officeart/2005/8/layout/vList5"/>
    <dgm:cxn modelId="{51E66F2B-EC34-4BFE-AEFD-73DA0F983BAB}" type="presOf" srcId="{1393D4C2-19E3-4F5D-BC33-D2878DA39CD1}" destId="{F7616967-C44F-4EFD-BD57-F5D8377A6B04}" srcOrd="0" destOrd="0" presId="urn:microsoft.com/office/officeart/2005/8/layout/vList5"/>
    <dgm:cxn modelId="{B587323F-A548-4F28-897E-6E84D53C6649}" srcId="{EF835C91-0AFE-4CA0-92A3-4CFEB83536EF}" destId="{53647EEC-31F9-4B59-9E21-BB744B59580D}" srcOrd="1" destOrd="0" parTransId="{4AC7DF00-C6EF-4775-9CF8-681BCD4BA802}" sibTransId="{CBEBD6D3-D2C6-42A7-A95C-AE2F656EC899}"/>
    <dgm:cxn modelId="{9EE6126E-4A63-41D8-8863-F08F07416A4C}" srcId="{1393D4C2-19E3-4F5D-BC33-D2878DA39CD1}" destId="{20CC32C4-A85B-431F-9FEA-284869EAF834}" srcOrd="0" destOrd="0" parTransId="{6EAFF02E-D820-4349-98D1-F5325EEC8E78}" sibTransId="{D424164A-A8B9-43F8-AFCC-8402CC76A01C}"/>
    <dgm:cxn modelId="{D68D668C-99C8-4426-94CB-352E59907F1C}" type="presOf" srcId="{5D150C09-49C2-4B85-87F6-506CCC349E1A}" destId="{0B6603E0-D1A5-4D72-9247-FA499FCA1E80}" srcOrd="0" destOrd="0" presId="urn:microsoft.com/office/officeart/2005/8/layout/vList5"/>
    <dgm:cxn modelId="{13499F4A-C158-4001-BDF9-83496D869EF9}" srcId="{53647EEC-31F9-4B59-9E21-BB744B59580D}" destId="{5D150C09-49C2-4B85-87F6-506CCC349E1A}" srcOrd="0" destOrd="0" parTransId="{631A6BF7-FF16-4C78-92B5-A400EB6B7AB0}" sibTransId="{BC218555-A9CF-4676-904F-7459B1F22C22}"/>
    <dgm:cxn modelId="{7387C9CC-E33B-43C1-B34B-679FFF124A7B}" srcId="{EF835C91-0AFE-4CA0-92A3-4CFEB83536EF}" destId="{1393D4C2-19E3-4F5D-BC33-D2878DA39CD1}" srcOrd="0" destOrd="0" parTransId="{21FA9623-1B93-4C0A-B8A8-6D0220CC7F53}" sibTransId="{C21E1232-12CA-4BD5-96CB-81ABC3BAEF6B}"/>
    <dgm:cxn modelId="{8C5B5868-6EFF-41EA-B151-6E199DDD5225}" type="presOf" srcId="{EF835C91-0AFE-4CA0-92A3-4CFEB83536EF}" destId="{E875FD0F-1E22-477E-B808-2C6C77DBAC8C}" srcOrd="0" destOrd="0" presId="urn:microsoft.com/office/officeart/2005/8/layout/vList5"/>
    <dgm:cxn modelId="{99458E59-C023-4D66-A64F-BEADAACAEF9B}" type="presParOf" srcId="{E875FD0F-1E22-477E-B808-2C6C77DBAC8C}" destId="{C2577434-F26B-47CA-BE60-4EE94C57265D}" srcOrd="0" destOrd="0" presId="urn:microsoft.com/office/officeart/2005/8/layout/vList5"/>
    <dgm:cxn modelId="{6814BDF7-6DA7-4E55-8B8D-51C43684920E}" type="presParOf" srcId="{C2577434-F26B-47CA-BE60-4EE94C57265D}" destId="{F7616967-C44F-4EFD-BD57-F5D8377A6B04}" srcOrd="0" destOrd="0" presId="urn:microsoft.com/office/officeart/2005/8/layout/vList5"/>
    <dgm:cxn modelId="{B2E3F5C7-7C89-471E-B184-BD2596914B51}" type="presParOf" srcId="{C2577434-F26B-47CA-BE60-4EE94C57265D}" destId="{D3CC37F6-F75B-492B-ABC1-6C7D836617C4}" srcOrd="1" destOrd="0" presId="urn:microsoft.com/office/officeart/2005/8/layout/vList5"/>
    <dgm:cxn modelId="{016B0EBC-5374-4D6C-B316-E35653408730}" type="presParOf" srcId="{E875FD0F-1E22-477E-B808-2C6C77DBAC8C}" destId="{15A0D66B-362D-4D5C-B1CF-F02C40BC87EA}" srcOrd="1" destOrd="0" presId="urn:microsoft.com/office/officeart/2005/8/layout/vList5"/>
    <dgm:cxn modelId="{8555F71A-673D-4533-AF0F-13DE2A19ACD6}" type="presParOf" srcId="{E875FD0F-1E22-477E-B808-2C6C77DBAC8C}" destId="{017851FA-8FD6-40B3-82B9-4AD0E48E618C}" srcOrd="2" destOrd="0" presId="urn:microsoft.com/office/officeart/2005/8/layout/vList5"/>
    <dgm:cxn modelId="{C1F037AA-549D-497F-A375-EF90930D701B}" type="presParOf" srcId="{017851FA-8FD6-40B3-82B9-4AD0E48E618C}" destId="{9F90C4E0-92B9-43A3-8763-FDDDAE5EB8AF}" srcOrd="0" destOrd="0" presId="urn:microsoft.com/office/officeart/2005/8/layout/vList5"/>
    <dgm:cxn modelId="{2D5D28E7-DEC8-4F17-92AE-5249B3DB0D72}" type="presParOf" srcId="{017851FA-8FD6-40B3-82B9-4AD0E48E618C}" destId="{0B6603E0-D1A5-4D72-9247-FA499FCA1E80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B69D0E-0F5C-47CA-A274-4323076C038A}" type="datetimeFigureOut">
              <a:rPr lang="ru-RU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F1F8FD-3D6B-45A9-8F03-5AA45B21F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310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2169E6-8C79-4273-B05A-77667425CBD4}" type="datetimeFigureOut">
              <a:rPr lang="ru-RU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7A837C-1062-4B25-BFB8-22218355F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145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внутренни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3"/>
          <a:srcRect l="21413" t="29346" r="37849" b="61082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/>
          <a:srcRect l="21413" t="29346" r="68039" b="61082"/>
          <a:stretch>
            <a:fillRect/>
          </a:stretch>
        </p:blipFill>
        <p:spPr bwMode="auto">
          <a:xfrm>
            <a:off x="115888" y="57150"/>
            <a:ext cx="8064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7"/>
          <p:cNvSpPr/>
          <p:nvPr userDrawn="1"/>
        </p:nvSpPr>
        <p:spPr>
          <a:xfrm>
            <a:off x="0" y="6661150"/>
            <a:ext cx="11241088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8"/>
          <p:cNvSpPr/>
          <p:nvPr userDrawn="1"/>
        </p:nvSpPr>
        <p:spPr>
          <a:xfrm>
            <a:off x="11347450" y="6661150"/>
            <a:ext cx="220663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9"/>
          <p:cNvSpPr/>
          <p:nvPr userDrawn="1"/>
        </p:nvSpPr>
        <p:spPr>
          <a:xfrm>
            <a:off x="11664950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10"/>
          <p:cNvSpPr/>
          <p:nvPr userDrawn="1"/>
        </p:nvSpPr>
        <p:spPr>
          <a:xfrm>
            <a:off x="11991975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51642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365125"/>
            <a:ext cx="74422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/>
          <a:srcRect l="21413" t="29346" r="68039" b="61082"/>
          <a:stretch>
            <a:fillRect/>
          </a:stretch>
        </p:blipFill>
        <p:spPr bwMode="auto">
          <a:xfrm>
            <a:off x="115888" y="57150"/>
            <a:ext cx="8064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7"/>
          <p:cNvSpPr/>
          <p:nvPr userDrawn="1"/>
        </p:nvSpPr>
        <p:spPr>
          <a:xfrm>
            <a:off x="0" y="6661150"/>
            <a:ext cx="11241088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8"/>
          <p:cNvSpPr/>
          <p:nvPr userDrawn="1"/>
        </p:nvSpPr>
        <p:spPr>
          <a:xfrm>
            <a:off x="11347450" y="6661150"/>
            <a:ext cx="220663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9"/>
          <p:cNvSpPr/>
          <p:nvPr userDrawn="1"/>
        </p:nvSpPr>
        <p:spPr>
          <a:xfrm>
            <a:off x="11664950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10"/>
          <p:cNvSpPr/>
          <p:nvPr userDrawn="1"/>
        </p:nvSpPr>
        <p:spPr>
          <a:xfrm>
            <a:off x="11991975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29" y="16676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729" y="45204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/>
          <a:srcRect l="21413" t="29346" r="68039" b="61082"/>
          <a:stretch>
            <a:fillRect/>
          </a:stretch>
        </p:blipFill>
        <p:spPr bwMode="auto">
          <a:xfrm>
            <a:off x="115888" y="57150"/>
            <a:ext cx="8064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8"/>
          <p:cNvSpPr/>
          <p:nvPr userDrawn="1"/>
        </p:nvSpPr>
        <p:spPr>
          <a:xfrm>
            <a:off x="0" y="6661150"/>
            <a:ext cx="11241088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9"/>
          <p:cNvSpPr/>
          <p:nvPr userDrawn="1"/>
        </p:nvSpPr>
        <p:spPr>
          <a:xfrm>
            <a:off x="11347450" y="6661150"/>
            <a:ext cx="220663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10"/>
          <p:cNvSpPr/>
          <p:nvPr userDrawn="1"/>
        </p:nvSpPr>
        <p:spPr>
          <a:xfrm>
            <a:off x="11664950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11"/>
          <p:cNvSpPr/>
          <p:nvPr userDrawn="1"/>
        </p:nvSpPr>
        <p:spPr>
          <a:xfrm>
            <a:off x="11991975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400" y="1825625"/>
            <a:ext cx="49784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691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/>
          <a:srcRect l="21413" t="29346" r="68039" b="61082"/>
          <a:stretch>
            <a:fillRect/>
          </a:stretch>
        </p:blipFill>
        <p:spPr bwMode="auto">
          <a:xfrm>
            <a:off x="115888" y="57150"/>
            <a:ext cx="8064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10"/>
          <p:cNvSpPr/>
          <p:nvPr userDrawn="1"/>
        </p:nvSpPr>
        <p:spPr>
          <a:xfrm>
            <a:off x="0" y="6661150"/>
            <a:ext cx="11241088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11"/>
          <p:cNvSpPr/>
          <p:nvPr userDrawn="1"/>
        </p:nvSpPr>
        <p:spPr>
          <a:xfrm>
            <a:off x="11347450" y="6661150"/>
            <a:ext cx="220663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12"/>
          <p:cNvSpPr/>
          <p:nvPr userDrawn="1"/>
        </p:nvSpPr>
        <p:spPr>
          <a:xfrm>
            <a:off x="11664950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3"/>
          <p:cNvSpPr/>
          <p:nvPr userDrawn="1"/>
        </p:nvSpPr>
        <p:spPr>
          <a:xfrm>
            <a:off x="11991975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01237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681163"/>
            <a:ext cx="4879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505075"/>
            <a:ext cx="487997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691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6912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/>
          <a:srcRect l="21413" t="29346" r="68039" b="61082"/>
          <a:stretch>
            <a:fillRect/>
          </a:stretch>
        </p:blipFill>
        <p:spPr bwMode="auto">
          <a:xfrm>
            <a:off x="115888" y="57150"/>
            <a:ext cx="8064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6"/>
          <p:cNvSpPr/>
          <p:nvPr userDrawn="1"/>
        </p:nvSpPr>
        <p:spPr>
          <a:xfrm>
            <a:off x="0" y="6661150"/>
            <a:ext cx="11241088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7"/>
          <p:cNvSpPr/>
          <p:nvPr userDrawn="1"/>
        </p:nvSpPr>
        <p:spPr>
          <a:xfrm>
            <a:off x="11347450" y="6661150"/>
            <a:ext cx="220663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8"/>
          <p:cNvSpPr/>
          <p:nvPr userDrawn="1"/>
        </p:nvSpPr>
        <p:spPr>
          <a:xfrm>
            <a:off x="11664950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9"/>
          <p:cNvSpPr/>
          <p:nvPr userDrawn="1"/>
        </p:nvSpPr>
        <p:spPr>
          <a:xfrm>
            <a:off x="11991975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/>
          <a:srcRect l="21413" t="29346" r="68039" b="61082"/>
          <a:stretch>
            <a:fillRect/>
          </a:stretch>
        </p:blipFill>
        <p:spPr bwMode="auto">
          <a:xfrm>
            <a:off x="115888" y="57150"/>
            <a:ext cx="8064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5"/>
          <p:cNvSpPr/>
          <p:nvPr userDrawn="1"/>
        </p:nvSpPr>
        <p:spPr>
          <a:xfrm>
            <a:off x="0" y="6661150"/>
            <a:ext cx="11241088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6"/>
          <p:cNvSpPr/>
          <p:nvPr userDrawn="1"/>
        </p:nvSpPr>
        <p:spPr>
          <a:xfrm>
            <a:off x="11347450" y="6661150"/>
            <a:ext cx="220663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7"/>
          <p:cNvSpPr/>
          <p:nvPr userDrawn="1"/>
        </p:nvSpPr>
        <p:spPr>
          <a:xfrm>
            <a:off x="11664950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8"/>
          <p:cNvSpPr/>
          <p:nvPr userDrawn="1"/>
        </p:nvSpPr>
        <p:spPr>
          <a:xfrm>
            <a:off x="11991975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/>
          <a:srcRect l="21413" t="29346" r="68039" b="61082"/>
          <a:stretch>
            <a:fillRect/>
          </a:stretch>
        </p:blipFill>
        <p:spPr bwMode="auto">
          <a:xfrm>
            <a:off x="115888" y="57150"/>
            <a:ext cx="8064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8"/>
          <p:cNvSpPr/>
          <p:nvPr userDrawn="1"/>
        </p:nvSpPr>
        <p:spPr>
          <a:xfrm>
            <a:off x="0" y="6661150"/>
            <a:ext cx="11241088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9"/>
          <p:cNvSpPr/>
          <p:nvPr userDrawn="1"/>
        </p:nvSpPr>
        <p:spPr>
          <a:xfrm>
            <a:off x="11347450" y="6661150"/>
            <a:ext cx="220663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10"/>
          <p:cNvSpPr/>
          <p:nvPr userDrawn="1"/>
        </p:nvSpPr>
        <p:spPr>
          <a:xfrm>
            <a:off x="11664950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11"/>
          <p:cNvSpPr/>
          <p:nvPr userDrawn="1"/>
        </p:nvSpPr>
        <p:spPr>
          <a:xfrm>
            <a:off x="11991975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457200"/>
            <a:ext cx="36925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500" y="2057400"/>
            <a:ext cx="36925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/>
          <a:srcRect l="21413" t="29346" r="68039" b="61082"/>
          <a:stretch>
            <a:fillRect/>
          </a:stretch>
        </p:blipFill>
        <p:spPr bwMode="auto">
          <a:xfrm>
            <a:off x="115888" y="57150"/>
            <a:ext cx="8064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8"/>
          <p:cNvSpPr/>
          <p:nvPr userDrawn="1"/>
        </p:nvSpPr>
        <p:spPr>
          <a:xfrm>
            <a:off x="0" y="6661150"/>
            <a:ext cx="11241088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9"/>
          <p:cNvSpPr/>
          <p:nvPr userDrawn="1"/>
        </p:nvSpPr>
        <p:spPr>
          <a:xfrm>
            <a:off x="11347450" y="6661150"/>
            <a:ext cx="220663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10"/>
          <p:cNvSpPr/>
          <p:nvPr userDrawn="1"/>
        </p:nvSpPr>
        <p:spPr>
          <a:xfrm>
            <a:off x="11664950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11"/>
          <p:cNvSpPr/>
          <p:nvPr userDrawn="1"/>
        </p:nvSpPr>
        <p:spPr>
          <a:xfrm>
            <a:off x="11991975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05814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/>
          <a:srcRect l="21413" t="29346" r="68039" b="61082"/>
          <a:stretch>
            <a:fillRect/>
          </a:stretch>
        </p:blipFill>
        <p:spPr bwMode="auto">
          <a:xfrm>
            <a:off x="115888" y="57150"/>
            <a:ext cx="8064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7"/>
          <p:cNvSpPr/>
          <p:nvPr userDrawn="1"/>
        </p:nvSpPr>
        <p:spPr>
          <a:xfrm>
            <a:off x="0" y="6661150"/>
            <a:ext cx="11241088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8"/>
          <p:cNvSpPr/>
          <p:nvPr userDrawn="1"/>
        </p:nvSpPr>
        <p:spPr>
          <a:xfrm>
            <a:off x="11347450" y="6661150"/>
            <a:ext cx="220663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9"/>
          <p:cNvSpPr/>
          <p:nvPr userDrawn="1"/>
        </p:nvSpPr>
        <p:spPr>
          <a:xfrm>
            <a:off x="11664950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10"/>
          <p:cNvSpPr/>
          <p:nvPr userDrawn="1"/>
        </p:nvSpPr>
        <p:spPr>
          <a:xfrm>
            <a:off x="11991975" y="6661150"/>
            <a:ext cx="22225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1825625"/>
            <a:ext cx="10111029" cy="435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41400" y="365125"/>
            <a:ext cx="101996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41400" y="1825625"/>
            <a:ext cx="1019968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cntd.ru/document/56608565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8"/>
          <p:cNvSpPr>
            <a:spLocks noGrp="1"/>
          </p:cNvSpPr>
          <p:nvPr>
            <p:ph type="ctrTitle" idx="4294967295"/>
          </p:nvPr>
        </p:nvSpPr>
        <p:spPr>
          <a:xfrm>
            <a:off x="0" y="1695450"/>
            <a:ext cx="12192000" cy="2135886"/>
          </a:xfrm>
        </p:spPr>
        <p:txBody>
          <a:bodyPr anchor="b"/>
          <a:lstStyle/>
          <a:p>
            <a:pPr algn="ctr" eaLnBrk="1" hangingPunct="1"/>
            <a:r>
              <a:rPr lang="ru-RU" sz="3600" b="1" dirty="0" smtClean="0"/>
              <a:t>«Организационно-методические основы социально-коммуникативного и познавательного развития детей дошкольного возраста в рамках реализации проекта «Современные дети»</a:t>
            </a:r>
            <a:endParaRPr lang="ru-RU" sz="36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338" name="Подзаголовок 9"/>
          <p:cNvSpPr>
            <a:spLocks noGrp="1"/>
          </p:cNvSpPr>
          <p:nvPr>
            <p:ph type="subTitle" idx="4294967295"/>
          </p:nvPr>
        </p:nvSpPr>
        <p:spPr>
          <a:xfrm>
            <a:off x="731838" y="4125913"/>
            <a:ext cx="11460162" cy="16557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z="4400" b="1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dirty="0" smtClean="0"/>
              <a:t>Основные принципы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524656" y="1394085"/>
            <a:ext cx="4482059" cy="4782878"/>
          </a:xfrm>
        </p:spPr>
        <p:txBody>
          <a:bodyPr/>
          <a:lstStyle/>
          <a:p>
            <a:r>
              <a:rPr lang="ru-RU" dirty="0" smtClean="0"/>
              <a:t>Принцип учета индивидуальных особенностей детей</a:t>
            </a:r>
            <a:endParaRPr lang="ru-RU" dirty="0"/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61744" y="1169233"/>
            <a:ext cx="6910466" cy="538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dirty="0" smtClean="0"/>
              <a:t>Основные принципы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434715" y="1289154"/>
            <a:ext cx="3942413" cy="4887809"/>
          </a:xfrm>
        </p:spPr>
        <p:txBody>
          <a:bodyPr/>
          <a:lstStyle/>
          <a:p>
            <a:r>
              <a:rPr lang="ru-RU" dirty="0" smtClean="0"/>
              <a:t>Принцип преемственности, заложенный в современной Концепции непрерывного образования</a:t>
            </a:r>
            <a:endParaRPr lang="ru-RU" dirty="0"/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29264" y="1556337"/>
            <a:ext cx="7466461" cy="419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493" y="629586"/>
            <a:ext cx="10515600" cy="2968053"/>
          </a:xfrm>
        </p:spPr>
        <p:txBody>
          <a:bodyPr/>
          <a:lstStyle/>
          <a:p>
            <a:pPr algn="ctr"/>
            <a:r>
              <a:rPr lang="ru-RU" sz="4000" b="1" dirty="0" smtClean="0"/>
              <a:t>Региональная дополнительная общеобразовательная программа по социально-коммуникативному и познавательному развитию  «Современные дети»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5729" y="3822492"/>
            <a:ext cx="10515600" cy="219810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247" y="333552"/>
            <a:ext cx="10515600" cy="1120493"/>
          </a:xfrm>
        </p:spPr>
        <p:txBody>
          <a:bodyPr/>
          <a:lstStyle/>
          <a:p>
            <a:r>
              <a:rPr lang="ru-RU" dirty="0" smtClean="0"/>
              <a:t>Назначение программы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729" y="1753850"/>
            <a:ext cx="10515600" cy="426675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Дополнительная общеобразовательная программа по социально-коммуникативному и познавательному развитию «Современные дети» рассчитана на детей 6-7 лет.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Реализация программы в своем содержании охватывает несколько образовательных областей: речевую, познавательную, социально-коммуникативную, и используется в организованной образовательной деятельности в соответствии с тематическим планом.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287" y="543415"/>
            <a:ext cx="10515600" cy="985582"/>
          </a:xfrm>
        </p:spPr>
        <p:txBody>
          <a:bodyPr/>
          <a:lstStyle/>
          <a:p>
            <a:r>
              <a:rPr lang="ru-RU" dirty="0" smtClean="0"/>
              <a:t>Цель Программы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679" y="1813810"/>
            <a:ext cx="10515600" cy="458699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целостное и разностороннее развитие детей дошкольного возраста, сообразное </a:t>
            </a:r>
            <a:r>
              <a:rPr lang="ru-RU" sz="2800" u="sng" dirty="0" smtClean="0">
                <a:solidFill>
                  <a:schemeClr val="tx1"/>
                </a:solidFill>
              </a:rPr>
              <a:t>актуальной </a:t>
            </a:r>
            <a:r>
              <a:rPr lang="ru-RU" sz="2800" u="sng" dirty="0" err="1" smtClean="0">
                <a:solidFill>
                  <a:schemeClr val="tx1"/>
                </a:solidFill>
              </a:rPr>
              <a:t>социокультурной</a:t>
            </a:r>
            <a:r>
              <a:rPr lang="ru-RU" sz="2800" u="sng" dirty="0" smtClean="0">
                <a:solidFill>
                  <a:schemeClr val="tx1"/>
                </a:solidFill>
              </a:rPr>
              <a:t> ситуации </a:t>
            </a:r>
            <a:r>
              <a:rPr lang="ru-RU" sz="2800" dirty="0" smtClean="0">
                <a:solidFill>
                  <a:schemeClr val="tx1"/>
                </a:solidFill>
              </a:rPr>
              <a:t>детства и требованиям современного общества и государства, через создание </a:t>
            </a:r>
            <a:r>
              <a:rPr lang="ru-RU" sz="2800" u="sng" dirty="0" smtClean="0">
                <a:solidFill>
                  <a:schemeClr val="tx1"/>
                </a:solidFill>
              </a:rPr>
              <a:t>условий</a:t>
            </a:r>
            <a:r>
              <a:rPr lang="ru-RU" sz="2800" dirty="0" smtClean="0">
                <a:solidFill>
                  <a:schemeClr val="tx1"/>
                </a:solidFill>
              </a:rPr>
              <a:t>, поддерживающих активное участие детей в образовательной деятельности, обеспечивающих индивидуализацию их развития и позитивную социализацию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031999" y="719666"/>
          <a:ext cx="92256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1255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Модуль «Родной край глазами детей»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479687" y="2170399"/>
            <a:ext cx="4631960" cy="43513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образовательное направление «Краеведение» в подготовительной к школе группе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1 раз в неделю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6597" y="2378721"/>
            <a:ext cx="6608555" cy="418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1400" y="2218543"/>
            <a:ext cx="4430010" cy="3958419"/>
          </a:xfrm>
        </p:spPr>
        <p:txBody>
          <a:bodyPr/>
          <a:lstStyle/>
          <a:p>
            <a:r>
              <a:rPr lang="ru-RU" dirty="0" smtClean="0"/>
              <a:t>приобщение старших дошкольников к цифровой среде на </a:t>
            </a:r>
            <a:r>
              <a:rPr lang="ru-RU" dirty="0" err="1" smtClean="0"/>
              <a:t>деятельностной</a:t>
            </a:r>
            <a:r>
              <a:rPr lang="ru-RU" dirty="0" smtClean="0"/>
              <a:t> основе</a:t>
            </a:r>
          </a:p>
          <a:p>
            <a:endParaRPr lang="ru-RU" dirty="0" smtClean="0"/>
          </a:p>
          <a:p>
            <a:r>
              <a:rPr lang="ru-RU" dirty="0" smtClean="0"/>
              <a:t>2 раза в неделю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7449" y="366025"/>
            <a:ext cx="110085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Модуль «Информатика детям»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3690" y="2383436"/>
            <a:ext cx="5189366" cy="378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1400" y="2317531"/>
            <a:ext cx="4978400" cy="3859432"/>
          </a:xfrm>
        </p:spPr>
        <p:txBody>
          <a:bodyPr/>
          <a:lstStyle/>
          <a:p>
            <a:r>
              <a:rPr lang="ru-RU" dirty="0" smtClean="0"/>
              <a:t>методические и технологические характеристики процесса обучения английскому языку данной возрастной группы детей</a:t>
            </a:r>
          </a:p>
          <a:p>
            <a:endParaRPr lang="ru-RU" dirty="0" smtClean="0"/>
          </a:p>
          <a:p>
            <a:r>
              <a:rPr lang="ru-RU" dirty="0" smtClean="0"/>
              <a:t>2 раза в неделю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4745" y="429087"/>
            <a:ext cx="102203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Модуль «Английский язык для детей»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2596" y="2333297"/>
            <a:ext cx="5445359" cy="386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Обучение детей игре в шахматы как средство развития и организации  полезного досуга</a:t>
            </a:r>
          </a:p>
          <a:p>
            <a:endParaRPr lang="ru-RU" dirty="0" smtClean="0"/>
          </a:p>
          <a:p>
            <a:r>
              <a:rPr lang="ru-RU" dirty="0" smtClean="0"/>
              <a:t>1 раз в неделю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2221" y="404017"/>
            <a:ext cx="10399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Модуль «Шахматы и дети»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62829" y="1903751"/>
            <a:ext cx="5659676" cy="418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29" y="1667677"/>
            <a:ext cx="10515600" cy="2035643"/>
          </a:xfrm>
        </p:spPr>
        <p:txBody>
          <a:bodyPr/>
          <a:lstStyle/>
          <a:p>
            <a:r>
              <a:rPr lang="ru-RU" sz="4400" dirty="0" smtClean="0"/>
              <a:t>Цели, задачи, принципы и подходы социально-коммуникативного и познавательного развития детей дошкольного возраста 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Чумакова Ирина Владимировна, доцент кафедры </a:t>
            </a:r>
            <a:r>
              <a:rPr lang="ru-RU" dirty="0" err="1" smtClean="0">
                <a:solidFill>
                  <a:schemeClr val="tx1"/>
                </a:solidFill>
              </a:rPr>
              <a:t>ДиНОО</a:t>
            </a:r>
            <a:r>
              <a:rPr lang="ru-RU" dirty="0" smtClean="0">
                <a:solidFill>
                  <a:schemeClr val="tx1"/>
                </a:solidFill>
              </a:rPr>
              <a:t>, к.п.н.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 smtClean="0"/>
              <a:t>Кадровое обеспечение программы </a:t>
            </a:r>
          </a:p>
          <a:p>
            <a:pPr lvl="0"/>
            <a:r>
              <a:rPr lang="ru-RU" sz="2400" b="1" u="sng" dirty="0" smtClean="0">
                <a:hlinkClick r:id="" action="ppaction://hlinkfile" tooltip="#_Организация_и_учебно-методическое_1"/>
              </a:rPr>
              <a:t>Материально-техническое обеспечение реализации Программы</a:t>
            </a:r>
            <a:endParaRPr lang="ru-RU" sz="2400" b="1" u="sng" dirty="0" smtClean="0"/>
          </a:p>
          <a:p>
            <a:r>
              <a:rPr lang="ru-RU" sz="2400" b="1" u="sng" dirty="0" smtClean="0">
                <a:hlinkClick r:id="" action="ppaction://hlinkfile" tooltip="#_3.2._Учебно-методическое_и"/>
              </a:rPr>
              <a:t>Распорядок</a:t>
            </a:r>
            <a:r>
              <a:rPr lang="ru-RU" sz="2400" b="1" u="sng" dirty="0" smtClean="0"/>
              <a:t> и/или режим дня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Целостность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1400" y="1825625"/>
            <a:ext cx="5368544" cy="4351338"/>
          </a:xfrm>
        </p:spPr>
        <p:txBody>
          <a:bodyPr/>
          <a:lstStyle/>
          <a:p>
            <a:r>
              <a:rPr lang="ru-RU" sz="2400" dirty="0" smtClean="0"/>
              <a:t>Авторы Программы предлагают ввести в образовательный процесс образ </a:t>
            </a:r>
            <a:r>
              <a:rPr lang="ru-RU" sz="2400" dirty="0" err="1" smtClean="0"/>
              <a:t>Филипка</a:t>
            </a:r>
            <a:r>
              <a:rPr lang="ru-RU" sz="2400" dirty="0" smtClean="0"/>
              <a:t> (Л.Н. Толстой «</a:t>
            </a:r>
            <a:r>
              <a:rPr lang="ru-RU" sz="2400" dirty="0" err="1" smtClean="0"/>
              <a:t>Филипок</a:t>
            </a:r>
            <a:r>
              <a:rPr lang="ru-RU" sz="2400" dirty="0" smtClean="0"/>
              <a:t>»), мальчика, который также как все дети был любознательным, стремился узнать как можно больше, и не боялся трудностей. Детям легче ассоциируя себя со своим ровесником, включаться в поисковую, познавательно-исследовательскую деятельность.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68312" y="1315623"/>
            <a:ext cx="3710369" cy="486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Позитивный образ </a:t>
            </a:r>
            <a:r>
              <a:rPr lang="ru-RU" dirty="0" smtClean="0"/>
              <a:t>ребенка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20624" y="1825625"/>
            <a:ext cx="11603736" cy="435133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Перенос акцента с ориентации </a:t>
            </a:r>
            <a:r>
              <a:rPr lang="ru-RU" sz="2400" dirty="0" smtClean="0"/>
              <a:t>на дефициты [ребенок еще не может и зависит от стимулов извне] на ориентацию на компетентности, их укрепление и </a:t>
            </a:r>
            <a:r>
              <a:rPr lang="ru-RU" sz="2400" dirty="0" smtClean="0"/>
              <a:t>развитие. Ребенок </a:t>
            </a:r>
            <a:r>
              <a:rPr lang="ru-RU" sz="2400" dirty="0" smtClean="0"/>
              <a:t>может, </a:t>
            </a:r>
            <a:r>
              <a:rPr lang="ru-RU" sz="2400" dirty="0" smtClean="0"/>
              <a:t>делает, а педагог нацелен на </a:t>
            </a:r>
            <a:r>
              <a:rPr lang="ru-RU" sz="2400" dirty="0" smtClean="0"/>
              <a:t>поддержку его активности и </a:t>
            </a:r>
            <a:r>
              <a:rPr lang="ru-RU" sz="2400" dirty="0" smtClean="0"/>
              <a:t>ресурсов.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4973" y="3902191"/>
            <a:ext cx="1033177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/>
              <a:t>Ребенок активен и вносит свой вклад в процессы собственного образования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015619"/>
          </a:xfrm>
        </p:spPr>
        <p:txBody>
          <a:bodyPr/>
          <a:lstStyle/>
          <a:p>
            <a:r>
              <a:rPr lang="ru-RU" sz="4000" dirty="0" smtClean="0"/>
              <a:t>Социально-коммуникативное развитие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8640" y="1225297"/>
            <a:ext cx="11393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усвоение ребенком норм и ценностей, принятых в обществе, в том числе моральных и нравственных ценностей</a:t>
            </a:r>
            <a:r>
              <a:rPr lang="ru-RU" sz="2400" dirty="0" smtClean="0">
                <a:latin typeface="+mj-lt"/>
              </a:rPr>
              <a:t>;</a:t>
            </a:r>
          </a:p>
          <a:p>
            <a:r>
              <a:rPr lang="ru-RU" sz="2400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развитие общения и взаимодействия ребенка со взрослыми и другими детьми; 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становление </a:t>
            </a:r>
            <a:r>
              <a:rPr lang="ru-RU" sz="2400" dirty="0" smtClean="0">
                <a:latin typeface="+mj-lt"/>
              </a:rPr>
              <a:t>самостоятельности, целенаправленности и </a:t>
            </a:r>
            <a:r>
              <a:rPr lang="ru-RU" sz="2400" dirty="0" err="1" smtClean="0">
                <a:latin typeface="+mj-lt"/>
              </a:rPr>
              <a:t>саморегуляции</a:t>
            </a:r>
            <a:r>
              <a:rPr lang="ru-RU" sz="2400" dirty="0" smtClean="0">
                <a:latin typeface="+mj-lt"/>
              </a:rPr>
              <a:t> собственных действий; 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развитие </a:t>
            </a:r>
            <a:r>
              <a:rPr lang="ru-RU" sz="2400" dirty="0" smtClean="0">
                <a:latin typeface="+mj-lt"/>
              </a:rPr>
              <a:t>социального и эмоционального интеллекта, эмоциональной отзывчивости, сопереживания</a:t>
            </a:r>
            <a:r>
              <a:rPr lang="ru-RU" sz="2400" dirty="0" smtClean="0">
                <a:latin typeface="+mj-lt"/>
              </a:rPr>
              <a:t>;</a:t>
            </a:r>
          </a:p>
          <a:p>
            <a:r>
              <a:rPr lang="ru-RU" sz="2400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</a:t>
            </a:r>
            <a:r>
              <a:rPr lang="ru-RU" sz="2400" dirty="0" smtClean="0">
                <a:latin typeface="+mj-lt"/>
              </a:rPr>
              <a:t>;</a:t>
            </a:r>
          </a:p>
          <a:p>
            <a:r>
              <a:rPr lang="ru-RU" sz="2400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формирование позитивных установок к различным видам труда и творчества; 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формирование </a:t>
            </a:r>
            <a:r>
              <a:rPr lang="ru-RU" sz="2400" dirty="0" smtClean="0">
                <a:latin typeface="+mj-lt"/>
              </a:rPr>
              <a:t>основ безопасности в быту, социуме, </a:t>
            </a:r>
            <a:r>
              <a:rPr lang="ru-RU" sz="2400" dirty="0" smtClean="0">
                <a:latin typeface="+mj-lt"/>
              </a:rPr>
              <a:t>природе.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713867"/>
          </a:xfrm>
        </p:spPr>
        <p:txBody>
          <a:bodyPr/>
          <a:lstStyle/>
          <a:p>
            <a:r>
              <a:rPr lang="ru-RU" dirty="0" smtClean="0"/>
              <a:t>Дети </a:t>
            </a:r>
            <a:r>
              <a:rPr lang="ru-RU" dirty="0" smtClean="0"/>
              <a:t>дошкольного возраста: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92024" y="987552"/>
            <a:ext cx="11713464" cy="5189411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1</a:t>
            </a:r>
            <a:r>
              <a:rPr lang="ru-RU" sz="2400" dirty="0" smtClean="0"/>
              <a:t>) учатся лучше через опыт/деятельность, которые являются значимыми для них и их жизни вне Детского сада</a:t>
            </a:r>
            <a:r>
              <a:rPr lang="ru-RU" sz="2400" dirty="0" smtClean="0"/>
              <a:t>;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2) строят новые знания на уже существующих знаниях и опыте;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3</a:t>
            </a:r>
            <a:r>
              <a:rPr lang="ru-RU" sz="2400" dirty="0" smtClean="0"/>
              <a:t>) испытывают потребность в игре, исследованиях и других формах детской активности, предоставляющих им возможность приобрести и апробировать новый опыт, расширить и укрепить имеющийся и т. д.;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4</a:t>
            </a:r>
            <a:r>
              <a:rPr lang="ru-RU" sz="2400" dirty="0" smtClean="0"/>
              <a:t>) испытывают потребность в диалоге с опытными взрослыми и другими детьми, что предоставляет возможности для развития мышления и для обучения на примере</a:t>
            </a:r>
            <a:r>
              <a:rPr lang="ru-RU" sz="2400" dirty="0" smtClean="0"/>
              <a:t>;</a:t>
            </a:r>
          </a:p>
          <a:p>
            <a:pPr>
              <a:buNone/>
            </a:pPr>
            <a:r>
              <a:rPr lang="ru-RU" sz="2400" dirty="0" smtClean="0"/>
              <a:t>5</a:t>
            </a:r>
            <a:r>
              <a:rPr lang="ru-RU" sz="2400" dirty="0" smtClean="0"/>
              <a:t>) учатся за счет сочетания различного опыта: • спонтанного и организованного; • основанного на собственных интересах и организованного педагогом с конкретными целями обучения; • установленного обучающей программой или вытекающего из потребностей детской группы.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2920" y="1389888"/>
            <a:ext cx="113659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+mj-lt"/>
              </a:rPr>
              <a:t>Поддержка </a:t>
            </a:r>
            <a:r>
              <a:rPr lang="ru-RU" sz="2800" dirty="0" smtClean="0">
                <a:latin typeface="+mj-lt"/>
              </a:rPr>
              <a:t>интересов, любознательности и познавательной мотивации, формирование познавательных поисково-практических действий, развитие воображения и творческой активности, </a:t>
            </a:r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формирование </a:t>
            </a:r>
            <a:r>
              <a:rPr lang="ru-RU" sz="2800" dirty="0" smtClean="0">
                <a:latin typeface="+mj-lt"/>
              </a:rPr>
              <a:t>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</a:t>
            </a:r>
            <a:r>
              <a:rPr lang="ru-RU" sz="2800" dirty="0" smtClean="0">
                <a:latin typeface="+mj-lt"/>
              </a:rPr>
              <a:t>звучании</a:t>
            </a:r>
            <a:r>
              <a:rPr lang="ru-RU" sz="2800" dirty="0" smtClean="0">
                <a:latin typeface="+mj-lt"/>
              </a:rPr>
              <a:t>, ритме, темпе, количестве, числе, части и целом, пространстве и времени, движении и покое, причинах и следствиях и др.), о планете Земля как общем доме людей, об особенностях ее природы, многообразии стран и народов мира. 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073" y="414949"/>
            <a:ext cx="10515600" cy="709763"/>
          </a:xfrm>
        </p:spPr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3161" y="1804646"/>
            <a:ext cx="10515600" cy="150018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Сформулируйте цели реализации программы, исходя из принципов: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Принцип практической направленности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Психологического комфорта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 Принцип логики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smtClean="0">
                <a:solidFill>
                  <a:schemeClr val="tx1"/>
                </a:solidFill>
              </a:rPr>
              <a:t>Принцип объективности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Уровни: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Знание – понимание – применение - анализ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5532" y="258601"/>
            <a:ext cx="10515600" cy="2852737"/>
          </a:xfrm>
        </p:spPr>
        <p:txBody>
          <a:bodyPr/>
          <a:lstStyle/>
          <a:p>
            <a:pPr algn="ctr"/>
            <a:r>
              <a:rPr lang="ru-RU" sz="2800" b="1" dirty="0" smtClean="0"/>
              <a:t>Концепция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реализации проекта «Современные дети» в образовательных организациях Тульской области, реализующих программы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дошкольного образования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75631" y="2885865"/>
            <a:ext cx="10515600" cy="3395013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Настоящий проект ориентирован на формирование познавательного интереса и личностного развития ребенка 5 – 7 лет посредством вовлечения его в интеллектуально-игровую и коммуникативную взросло-детскую среду, в частности путем знакомства с родным краем, через ознакомление с английским языком, освоение азов информатики и шахматного искусства.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29" y="1667678"/>
            <a:ext cx="10515600" cy="475916"/>
          </a:xfrm>
        </p:spPr>
        <p:txBody>
          <a:bodyPr/>
          <a:lstStyle/>
          <a:p>
            <a:pPr lvl="0" algn="ctr"/>
            <a:r>
              <a:rPr lang="ru-RU" sz="2800" b="1" dirty="0" smtClean="0"/>
              <a:t>Нормативно-правовое обеспечение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862" y="1484026"/>
            <a:ext cx="11982137" cy="4536575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Федеральный закон «Об образовании в Российской Федерации» от 29.12.2012 № 273-Ф3.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Федеральный государственный образовательный стандарт </a:t>
            </a:r>
            <a:r>
              <a:rPr lang="ru-RU" dirty="0" smtClean="0">
                <a:solidFill>
                  <a:schemeClr val="tx1"/>
                </a:solidFill>
              </a:rPr>
              <a:t>дошкольного образования, утвержденный приказом Министерства образования и науки Российской Федерации от 17.10.2013 № 1155.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Постановление государственного санитарного врача РФ «Об утверждении 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санитарных правил СП 2.4.3648-20 "Санитарно-эпидемиологические требования к организациям воспитания и обучения, отдыха и оздоровления детей и молодежи»</a:t>
            </a:r>
            <a:r>
              <a:rPr lang="ru-RU" dirty="0" smtClean="0">
                <a:solidFill>
                  <a:schemeClr val="tx1"/>
                </a:solidFill>
              </a:rPr>
              <a:t> от 28 сентября 2020 года № 28.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Постановление государственного санитарного врача РФ «Об утверждении санитарных правил и норм </a:t>
            </a:r>
            <a:r>
              <a:rPr lang="ru-RU" dirty="0" err="1" smtClean="0">
                <a:solidFill>
                  <a:schemeClr val="tx1"/>
                </a:solidFill>
              </a:rPr>
              <a:t>СанПиН</a:t>
            </a:r>
            <a:r>
              <a:rPr lang="ru-RU" dirty="0" smtClean="0">
                <a:solidFill>
                  <a:schemeClr val="tx1"/>
                </a:solidFill>
              </a:rPr>
              <a:t> 1.2.3685-21 "Гигиенические нормативы и требования к обеспечению безопасности и (или) безвредности для человека факторов среды обитания» от 28 января 2021 года № 2.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434" y="333552"/>
            <a:ext cx="10515600" cy="670789"/>
          </a:xfrm>
        </p:spPr>
        <p:txBody>
          <a:bodyPr/>
          <a:lstStyle/>
          <a:p>
            <a:r>
              <a:rPr lang="ru-RU" dirty="0" smtClean="0"/>
              <a:t>Концептуальная идея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84615" y="899548"/>
          <a:ext cx="110477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29" y="419726"/>
            <a:ext cx="10515600" cy="779488"/>
          </a:xfrm>
        </p:spPr>
        <p:txBody>
          <a:bodyPr/>
          <a:lstStyle/>
          <a:p>
            <a:pPr algn="ctr"/>
            <a:r>
              <a:rPr lang="ru-RU" dirty="0" smtClean="0"/>
              <a:t>Задачи проекта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09666" y="1109272"/>
          <a:ext cx="11227632" cy="5411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dirty="0" smtClean="0"/>
              <a:t>Основные принципы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404734" y="1424066"/>
            <a:ext cx="4017364" cy="475289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Принцип амплификации детского развития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Амплификация - это... Описание принципа, особенности и интересные факты ::  SY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6891" y="1304441"/>
            <a:ext cx="6461437" cy="5256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dirty="0" smtClean="0"/>
              <a:t>Основные принципы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Принцип поддержки инициативы детей в разных видах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22000"/>
          </a:blip>
          <a:srcRect/>
          <a:stretch>
            <a:fillRect/>
          </a:stretch>
        </p:blipFill>
        <p:spPr bwMode="auto">
          <a:xfrm>
            <a:off x="4901784" y="1379096"/>
            <a:ext cx="7290216" cy="518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03300" dist="50800" dir="5400000" algn="ctr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dirty="0" smtClean="0"/>
              <a:t>Основные принципы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Принцип содействия и сотрудничества детей и взрослых</a:t>
            </a:r>
            <a:endParaRPr lang="ru-RU" dirty="0"/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44984" y="1020893"/>
            <a:ext cx="3521127" cy="35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1116" y="3016771"/>
            <a:ext cx="4658818" cy="349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5">
      <a:dk1>
        <a:srgbClr val="0C0C0C"/>
      </a:dk1>
      <a:lt1>
        <a:srgbClr val="FAF9F9"/>
      </a:lt1>
      <a:dk2>
        <a:srgbClr val="637052"/>
      </a:dk2>
      <a:lt2>
        <a:srgbClr val="CCDDEA"/>
      </a:lt2>
      <a:accent1>
        <a:srgbClr val="FF6600"/>
      </a:accent1>
      <a:accent2>
        <a:srgbClr val="B40000"/>
      </a:accent2>
      <a:accent3>
        <a:srgbClr val="002E8A"/>
      </a:accent3>
      <a:accent4>
        <a:srgbClr val="F4EE00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956</Words>
  <Application>Microsoft Office PowerPoint</Application>
  <PresentationFormat>Произвольный</PresentationFormat>
  <Paragraphs>93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«Организационно-методические основы социально-коммуникативного и познавательного развития детей дошкольного возраста в рамках реализации проекта «Современные дети»</vt:lpstr>
      <vt:lpstr>Цели, задачи, принципы и подходы социально-коммуникативного и познавательного развития детей дошкольного возраста </vt:lpstr>
      <vt:lpstr>Концепция реализации проекта «Современные дети» в образовательных организациях Тульской области, реализующих программы  дошкольного образования  </vt:lpstr>
      <vt:lpstr>Нормативно-правовое обеспечение проекта </vt:lpstr>
      <vt:lpstr>Концептуальная идея</vt:lpstr>
      <vt:lpstr>Задачи проекта</vt:lpstr>
      <vt:lpstr>Основные принципы проекта </vt:lpstr>
      <vt:lpstr>Основные принципы проекта </vt:lpstr>
      <vt:lpstr>Основные принципы проекта </vt:lpstr>
      <vt:lpstr>Основные принципы проекта </vt:lpstr>
      <vt:lpstr>Основные принципы проекта </vt:lpstr>
      <vt:lpstr>Региональная дополнительная общеобразовательная программа по социально-коммуникативному и познавательному развитию  «Современные дети»</vt:lpstr>
      <vt:lpstr>Назначение программы</vt:lpstr>
      <vt:lpstr>Цель Программы</vt:lpstr>
      <vt:lpstr>Слайд 15</vt:lpstr>
      <vt:lpstr>Слайд 16</vt:lpstr>
      <vt:lpstr>Слайд 17</vt:lpstr>
      <vt:lpstr>Слайд 18</vt:lpstr>
      <vt:lpstr>Слайд 19</vt:lpstr>
      <vt:lpstr>Организационные вопросы</vt:lpstr>
      <vt:lpstr>Целостность программы</vt:lpstr>
      <vt:lpstr>Позитивный образ ребенка </vt:lpstr>
      <vt:lpstr>Социально-коммуникативное развитие</vt:lpstr>
      <vt:lpstr>Дети дошкольного возраста:  </vt:lpstr>
      <vt:lpstr>Познавательное развитие</vt:lpstr>
      <vt:lpstr>Практическая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22kab</dc:creator>
  <cp:lastModifiedBy>asus</cp:lastModifiedBy>
  <cp:revision>129</cp:revision>
  <cp:lastPrinted>2019-12-25T10:08:37Z</cp:lastPrinted>
  <dcterms:created xsi:type="dcterms:W3CDTF">2016-01-21T07:32:23Z</dcterms:created>
  <dcterms:modified xsi:type="dcterms:W3CDTF">2021-08-13T17:14:10Z</dcterms:modified>
</cp:coreProperties>
</file>