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AC82C-0C2C-46DE-A147-4AFBB282D741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8E922-803B-4BAB-A7C2-BCFCC77625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AC82C-0C2C-46DE-A147-4AFBB282D741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8E922-803B-4BAB-A7C2-BCFCC77625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AC82C-0C2C-46DE-A147-4AFBB282D741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8E922-803B-4BAB-A7C2-BCFCC77625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AC82C-0C2C-46DE-A147-4AFBB282D741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8E922-803B-4BAB-A7C2-BCFCC77625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AC82C-0C2C-46DE-A147-4AFBB282D741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8E922-803B-4BAB-A7C2-BCFCC77625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AC82C-0C2C-46DE-A147-4AFBB282D741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8E922-803B-4BAB-A7C2-BCFCC77625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AC82C-0C2C-46DE-A147-4AFBB282D741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8E922-803B-4BAB-A7C2-BCFCC77625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AC82C-0C2C-46DE-A147-4AFBB282D741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8E922-803B-4BAB-A7C2-BCFCC77625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AC82C-0C2C-46DE-A147-4AFBB282D741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8E922-803B-4BAB-A7C2-BCFCC77625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AC82C-0C2C-46DE-A147-4AFBB282D741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8E922-803B-4BAB-A7C2-BCFCC77625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AC82C-0C2C-46DE-A147-4AFBB282D741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8E922-803B-4BAB-A7C2-BCFCC77625A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8AC82C-0C2C-46DE-A147-4AFBB282D741}" type="datetimeFigureOut">
              <a:rPr lang="ru-RU" smtClean="0"/>
              <a:t>20.02.2022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E48E922-803B-4BAB-A7C2-BCFCC77625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352928" cy="288430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Развитие социально-коммуникативных навыков детей среднего </a:t>
            </a:r>
            <a:r>
              <a:rPr lang="ru-RU" sz="3200" dirty="0" err="1" smtClean="0"/>
              <a:t>дошокльного</a:t>
            </a:r>
            <a:r>
              <a:rPr lang="ru-RU" sz="3200" dirty="0" smtClean="0"/>
              <a:t> возраста посредством театрализованной деятельности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</a:t>
            </a:r>
            <a:r>
              <a:rPr lang="ru-RU" dirty="0" err="1" smtClean="0"/>
              <a:t>Куприкова</a:t>
            </a:r>
            <a:r>
              <a:rPr lang="ru-RU" dirty="0" smtClean="0"/>
              <a:t> Л.В.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39552" y="692696"/>
            <a:ext cx="4824535" cy="5184576"/>
          </a:xfrm>
        </p:spPr>
        <p:txBody>
          <a:bodyPr>
            <a:normAutofit/>
          </a:bodyPr>
          <a:lstStyle/>
          <a:p>
            <a:r>
              <a:rPr lang="ru-RU" b="1" dirty="0" smtClean="0"/>
              <a:t>Дошкольное детство – короткий</a:t>
            </a:r>
            <a:r>
              <a:rPr lang="ru-RU" dirty="0" smtClean="0"/>
              <a:t>, но важный период становления личности. Именно в эти годы ребенок приобретает первоначальные знания об окружающей жизни, у него начинает формироваться определенное отношение к людям, к труду, вырабатываются </a:t>
            </a:r>
            <a:r>
              <a:rPr lang="ru-RU" b="1" dirty="0" smtClean="0"/>
              <a:t>навыки</a:t>
            </a:r>
            <a:r>
              <a:rPr lang="ru-RU" dirty="0" smtClean="0"/>
              <a:t> и привычки правильного поведения, складывается характер. Ведущей </a:t>
            </a:r>
            <a:r>
              <a:rPr lang="ru-RU" b="1" dirty="0" smtClean="0"/>
              <a:t>деятельностью</a:t>
            </a:r>
            <a:r>
              <a:rPr lang="ru-RU" dirty="0" smtClean="0"/>
              <a:t> в этот период жизни детей является игра, в ней ярко проявляются особенности мышления и воображения ребенка, его эмоциональность, активность, потребность в общении, происходит становление всех сторон личности</a:t>
            </a:r>
            <a:r>
              <a:rPr lang="ru-RU" dirty="0" smtClean="0"/>
              <a:t>.</a:t>
            </a:r>
            <a:r>
              <a:rPr lang="ru-RU" dirty="0" smtClean="0"/>
              <a:t> В настоящее время коммуникативное развитие детей вызывает серьёзную тревогу, поэтому возникает необходимость оптимизации педагогических условий для более эффективного формирования коммуникативных способностей детей.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7" name="Picture 3" descr="C:\Users\Администратор\Downloads\IMG-20220220-WA0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340768"/>
            <a:ext cx="2889852" cy="3853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9552" y="908720"/>
            <a:ext cx="4752528" cy="474519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 Театрализованная деятельность – это самый распространенный вид детского творчества. Малыши очень любят театрализованные представления, особенно если принимают в них самостоятельное участие.  Приобщение детей к театрализованной деятельности способствует освоению мира человеческих чувств, коммуникативных навыков, развитию способности к сопереживанию</a:t>
            </a:r>
            <a:r>
              <a:rPr lang="ru-RU" dirty="0" smtClean="0"/>
              <a:t>.</a:t>
            </a:r>
            <a:r>
              <a:rPr lang="ru-RU" dirty="0" smtClean="0"/>
              <a:t> С первыми театрализованными действиями малыши знакомятся очень рано в процессе разнообразных игр-забав, хороводов, при прослушивании выразительного чтения стихов и сказок взрослыми.</a:t>
            </a:r>
          </a:p>
          <a:p>
            <a:r>
              <a:rPr lang="ru-RU" dirty="0" smtClean="0"/>
              <a:t>Такой вид детской деятельности, как театрализация, создает максимально благоприятные условия для развития </a:t>
            </a:r>
            <a:r>
              <a:rPr lang="ru-RU" dirty="0" err="1" smtClean="0"/>
              <a:t>коммуникативно</a:t>
            </a:r>
            <a:r>
              <a:rPr lang="ru-RU" dirty="0" smtClean="0"/>
              <a:t> - речевой активности у детей младшего дошкольного возраста и закладывает основу для формирования необходимых коммуникативных способностей.</a:t>
            </a:r>
          </a:p>
          <a:p>
            <a:endParaRPr lang="ru-RU" dirty="0"/>
          </a:p>
        </p:txBody>
      </p:sp>
      <p:pic>
        <p:nvPicPr>
          <p:cNvPr id="5" name="Picture 2" descr="C:\Users\Администратор\Downloads\IMG-20220220-WA0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196752"/>
            <a:ext cx="3042338" cy="4056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87624" y="764704"/>
            <a:ext cx="7034991" cy="4752528"/>
          </a:xfrm>
        </p:spPr>
        <p:txBody>
          <a:bodyPr>
            <a:normAutofit/>
          </a:bodyPr>
          <a:lstStyle/>
          <a:p>
            <a:r>
              <a:rPr lang="ru-RU" dirty="0" smtClean="0"/>
              <a:t>Театрализованные игры позволяют дошкольникам проявить свои актерские способности. Воспитатели должны иметь различные игровые материалы, способствующие реализации театрализованных игр в различных условиях и на разных этапах социально-коммуникативного развития детей.   Театрализованные игры помогают детям закрепить коммуникативные навыки, развивать внимание, речь, память, творческое воображение. Очень важно с раннего возраста показывать детям примеры дружбы, правдивости, отзывчивости, находчивости, храбрости.</a:t>
            </a:r>
          </a:p>
          <a:p>
            <a:endParaRPr lang="ru-RU" dirty="0"/>
          </a:p>
        </p:txBody>
      </p:sp>
      <p:pic>
        <p:nvPicPr>
          <p:cNvPr id="6" name="Picture 2" descr="Золотой ключик или приключения Буратино. Новый кукольный театр дает первое  представление (А. Толстой) — читать онлай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996952"/>
            <a:ext cx="4629085" cy="2700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043608" y="980728"/>
            <a:ext cx="7395031" cy="4673186"/>
          </a:xfrm>
        </p:spPr>
        <p:txBody>
          <a:bodyPr>
            <a:normAutofit/>
          </a:bodyPr>
          <a:lstStyle/>
          <a:p>
            <a:r>
              <a:rPr lang="ru-RU" dirty="0" smtClean="0"/>
              <a:t>Таким образом, театрализованная деятельность – важнейшее средство развития у детей </a:t>
            </a:r>
            <a:r>
              <a:rPr lang="ru-RU" dirty="0" err="1" smtClean="0"/>
              <a:t>эмпатии</a:t>
            </a:r>
            <a:r>
              <a:rPr lang="ru-RU" dirty="0" smtClean="0"/>
              <a:t>, т. е. способности распознавать эмоциональное состояние человека по мимике, жестам, интонации, умения ставить себя на его место в различных ситуациях, находить адекватные способы содействия. «Чтобы веселиться чужим весельем и сочувствовать чужому горю, нужно уметь с помощью воображения перенестись в положение другого человека, мысленно стать на его место», - утверждал Б. М.Теплов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театрализованной деятельности ребенок решает проблемные ситуации опосредованно от лица какого – либо персонажа. Это помогает преодолевать робость, неуверенность в себе, застенчивость. Таким образом, театрализованные занятия помогают всесторонне развивать ребёнка.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6386" name="Picture 2" descr="C:\Users\Администратор\Downloads\IMG-20220220-WA0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501008"/>
            <a:ext cx="3264362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9552" y="764704"/>
            <a:ext cx="4032448" cy="51125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Значение театрализованной деятельности:</a:t>
            </a:r>
          </a:p>
          <a:p>
            <a:pPr lvl="0"/>
            <a:r>
              <a:rPr lang="ru-RU" dirty="0" smtClean="0"/>
              <a:t>формирует правильную модель поведения в современном мире;</a:t>
            </a:r>
          </a:p>
          <a:p>
            <a:pPr lvl="0"/>
            <a:r>
              <a:rPr lang="ru-RU" dirty="0" smtClean="0"/>
              <a:t>повышает общую культуру ребенка, приобщает к духовным ценностям;</a:t>
            </a:r>
          </a:p>
          <a:p>
            <a:pPr lvl="0"/>
            <a:r>
              <a:rPr lang="ru-RU" dirty="0" smtClean="0"/>
              <a:t>знакомит с детской литературой, музыкой, изобразительным искусством, правилами этикета, обрядами, традициями;</a:t>
            </a:r>
          </a:p>
          <a:p>
            <a:pPr lvl="0"/>
            <a:r>
              <a:rPr lang="ru-RU" dirty="0" smtClean="0"/>
              <a:t>дает элементарные представления о видах театра;</a:t>
            </a:r>
          </a:p>
          <a:p>
            <a:pPr lvl="0"/>
            <a:r>
              <a:rPr lang="ru-RU" dirty="0" smtClean="0"/>
              <a:t>совершенствует навык воплощать в игре определенные переживания, побуждает к созданию новых образов, побуждает к мышлению.</a:t>
            </a:r>
          </a:p>
          <a:p>
            <a:pPr lvl="0"/>
            <a:r>
              <a:rPr lang="ru-RU" dirty="0" smtClean="0"/>
              <a:t>способствует развитию игрового поведения, эстетического вкуса, умения общаться со сверстниками и взрослыми, сценического творчества , музыкальных и артистических способностей детей;</a:t>
            </a:r>
          </a:p>
          <a:p>
            <a:pPr lvl="0"/>
            <a:r>
              <a:rPr lang="ru-RU" dirty="0" smtClean="0"/>
              <a:t>развивает навыки публичного выступления и творческого содружества.</a:t>
            </a:r>
          </a:p>
          <a:p>
            <a:endParaRPr lang="ru-RU" dirty="0"/>
          </a:p>
        </p:txBody>
      </p:sp>
      <p:pic>
        <p:nvPicPr>
          <p:cNvPr id="17411" name="Picture 3" descr="C:\Users\Администратор\Downloads\IMG-20220220-WA0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764704"/>
            <a:ext cx="3762418" cy="50165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</TotalTime>
  <Words>290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Развитие социально-коммуникативных навыков детей среднего дошокльного возраста посредством театрализованной деятельности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социально-коммуникативных навыков детей среднего дошокльного возраста посредством театрализованной деятельности</dc:title>
  <dc:creator>1</dc:creator>
  <cp:lastModifiedBy>1</cp:lastModifiedBy>
  <cp:revision>3</cp:revision>
  <dcterms:created xsi:type="dcterms:W3CDTF">2022-02-20T12:55:01Z</dcterms:created>
  <dcterms:modified xsi:type="dcterms:W3CDTF">2022-02-20T13:22:33Z</dcterms:modified>
</cp:coreProperties>
</file>